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4"/>
  </p:notesMasterIdLst>
  <p:handoutMasterIdLst>
    <p:handoutMasterId r:id="rId35"/>
  </p:handoutMasterIdLst>
  <p:sldIdLst>
    <p:sldId id="422" r:id="rId2"/>
    <p:sldId id="406" r:id="rId3"/>
    <p:sldId id="472" r:id="rId4"/>
    <p:sldId id="403" r:id="rId5"/>
    <p:sldId id="434" r:id="rId6"/>
    <p:sldId id="473" r:id="rId7"/>
    <p:sldId id="398" r:id="rId8"/>
    <p:sldId id="442" r:id="rId9"/>
    <p:sldId id="437" r:id="rId10"/>
    <p:sldId id="438" r:id="rId11"/>
    <p:sldId id="468" r:id="rId12"/>
    <p:sldId id="469" r:id="rId13"/>
    <p:sldId id="428" r:id="rId14"/>
    <p:sldId id="436" r:id="rId15"/>
    <p:sldId id="464" r:id="rId16"/>
    <p:sldId id="480" r:id="rId17"/>
    <p:sldId id="482" r:id="rId18"/>
    <p:sldId id="483" r:id="rId19"/>
    <p:sldId id="479" r:id="rId20"/>
    <p:sldId id="476" r:id="rId21"/>
    <p:sldId id="484" r:id="rId22"/>
    <p:sldId id="481" r:id="rId23"/>
    <p:sldId id="485" r:id="rId24"/>
    <p:sldId id="387" r:id="rId25"/>
    <p:sldId id="439" r:id="rId26"/>
    <p:sldId id="477" r:id="rId27"/>
    <p:sldId id="467" r:id="rId28"/>
    <p:sldId id="474" r:id="rId29"/>
    <p:sldId id="486" r:id="rId30"/>
    <p:sldId id="478" r:id="rId31"/>
    <p:sldId id="429" r:id="rId32"/>
    <p:sldId id="449" r:id="rId33"/>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Bradley Hand ITC"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Bradley Hand ITC"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Bradley Hand ITC"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Bradley Hand ITC"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Bradley Hand ITC"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Bradley Hand ITC"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Bradley Hand ITC"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Bradley Hand ITC"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Bradley Hand ITC"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Halderman" initials="" lastIdx="1" clrIdx="0"/>
  <p:cmAuthor id="1" name="BILL Downes" initials="BD" lastIdx="0" clrIdx="1">
    <p:extLst>
      <p:ext uri="{19B8F6BF-5375-455C-9EA6-DF929625EA0E}">
        <p15:presenceInfo xmlns:p15="http://schemas.microsoft.com/office/powerpoint/2012/main" userId="8637497658ec15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CDA"/>
    <a:srgbClr val="002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63" autoAdjust="0"/>
  </p:normalViewPr>
  <p:slideViewPr>
    <p:cSldViewPr>
      <p:cViewPr varScale="1">
        <p:scale>
          <a:sx n="74" d="100"/>
          <a:sy n="74" d="100"/>
        </p:scale>
        <p:origin x="1133" y="72"/>
      </p:cViewPr>
      <p:guideLst>
        <p:guide orient="horz" pos="2160"/>
        <p:guide pos="2880"/>
      </p:guideLst>
    </p:cSldViewPr>
  </p:slideViewPr>
  <p:outlineViewPr>
    <p:cViewPr>
      <p:scale>
        <a:sx n="33" d="100"/>
        <a:sy n="33" d="100"/>
      </p:scale>
      <p:origin x="0" y="-3528"/>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97" d="100"/>
          <a:sy n="97" d="100"/>
        </p:scale>
        <p:origin x="1728" y="82"/>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FB943-79A5-F245-BD86-C5B9567DBAE3}" type="doc">
      <dgm:prSet loTypeId="urn:microsoft.com/office/officeart/2005/8/layout/pyramid3" loCatId="" qsTypeId="urn:microsoft.com/office/officeart/2005/8/quickstyle/simple4" qsCatId="simple" csTypeId="urn:microsoft.com/office/officeart/2005/8/colors/accent1_2" csCatId="accent1" phldr="1"/>
      <dgm:spPr/>
    </dgm:pt>
    <dgm:pt modelId="{74D0E4AD-CB9A-CD46-9A51-9BC9223AC036}">
      <dgm:prSet phldrT="[Text]"/>
      <dgm:spPr/>
      <dgm:t>
        <a:bodyPr/>
        <a:lstStyle/>
        <a:p>
          <a:r>
            <a:rPr lang="en-US" dirty="0"/>
            <a:t>Rotary Clubs</a:t>
          </a:r>
        </a:p>
      </dgm:t>
    </dgm:pt>
    <dgm:pt modelId="{997B3889-4D6B-8A47-A165-A15E4FDC7ABA}" type="parTrans" cxnId="{D1FC7392-7065-1A4F-985F-A805538E2105}">
      <dgm:prSet/>
      <dgm:spPr/>
      <dgm:t>
        <a:bodyPr/>
        <a:lstStyle/>
        <a:p>
          <a:endParaRPr lang="en-US"/>
        </a:p>
      </dgm:t>
    </dgm:pt>
    <dgm:pt modelId="{6181F0E5-B2A9-C64D-8DC0-DB45C17FE21A}" type="sibTrans" cxnId="{D1FC7392-7065-1A4F-985F-A805538E2105}">
      <dgm:prSet/>
      <dgm:spPr/>
      <dgm:t>
        <a:bodyPr/>
        <a:lstStyle/>
        <a:p>
          <a:endParaRPr lang="en-US"/>
        </a:p>
      </dgm:t>
    </dgm:pt>
    <dgm:pt modelId="{8E3B7729-271F-B448-9D6E-F82F85291C9C}">
      <dgm:prSet phldrT="[Text]"/>
      <dgm:spPr/>
      <dgm:t>
        <a:bodyPr/>
        <a:lstStyle/>
        <a:p>
          <a:r>
            <a:rPr lang="en-US" dirty="0"/>
            <a:t>Districts</a:t>
          </a:r>
        </a:p>
      </dgm:t>
    </dgm:pt>
    <dgm:pt modelId="{6F8E867B-F9AE-3E46-9A9F-4B68349C6871}" type="parTrans" cxnId="{736E3BB3-C002-424A-9DA8-BB10C4303899}">
      <dgm:prSet/>
      <dgm:spPr/>
      <dgm:t>
        <a:bodyPr/>
        <a:lstStyle/>
        <a:p>
          <a:endParaRPr lang="en-US"/>
        </a:p>
      </dgm:t>
    </dgm:pt>
    <dgm:pt modelId="{066D8B74-EE1C-6243-9654-12AF96246517}" type="sibTrans" cxnId="{736E3BB3-C002-424A-9DA8-BB10C4303899}">
      <dgm:prSet/>
      <dgm:spPr/>
      <dgm:t>
        <a:bodyPr/>
        <a:lstStyle/>
        <a:p>
          <a:endParaRPr lang="en-US"/>
        </a:p>
      </dgm:t>
    </dgm:pt>
    <dgm:pt modelId="{2ED19A7A-BD30-114C-BAD9-A2F7B04D33EB}">
      <dgm:prSet phldrT="[Text]"/>
      <dgm:spPr/>
      <dgm:t>
        <a:bodyPr/>
        <a:lstStyle/>
        <a:p>
          <a:r>
            <a:rPr lang="en-US" dirty="0"/>
            <a:t>Zones</a:t>
          </a:r>
        </a:p>
      </dgm:t>
    </dgm:pt>
    <dgm:pt modelId="{9E4B0F7A-9532-8F42-8A9C-A85DC95A401E}" type="parTrans" cxnId="{AC7F0DD4-DF7A-564D-81B8-3E01AC52CD83}">
      <dgm:prSet/>
      <dgm:spPr/>
      <dgm:t>
        <a:bodyPr/>
        <a:lstStyle/>
        <a:p>
          <a:endParaRPr lang="en-US"/>
        </a:p>
      </dgm:t>
    </dgm:pt>
    <dgm:pt modelId="{0F73ED50-AD05-734E-841F-348824E4F444}" type="sibTrans" cxnId="{AC7F0DD4-DF7A-564D-81B8-3E01AC52CD83}">
      <dgm:prSet/>
      <dgm:spPr/>
      <dgm:t>
        <a:bodyPr/>
        <a:lstStyle/>
        <a:p>
          <a:endParaRPr lang="en-US"/>
        </a:p>
      </dgm:t>
    </dgm:pt>
    <dgm:pt modelId="{049CC4C0-58CE-7643-B449-1D5AD91C69A7}">
      <dgm:prSet/>
      <dgm:spPr/>
      <dgm:t>
        <a:bodyPr/>
        <a:lstStyle/>
        <a:p>
          <a:r>
            <a:rPr lang="en-US" dirty="0"/>
            <a:t>RI</a:t>
          </a:r>
        </a:p>
      </dgm:t>
    </dgm:pt>
    <dgm:pt modelId="{0BF98E8E-7DBC-D24E-8D6D-0FFBB9D1D964}" type="parTrans" cxnId="{621D95AA-E703-7D4E-8223-420D2A700003}">
      <dgm:prSet/>
      <dgm:spPr/>
      <dgm:t>
        <a:bodyPr/>
        <a:lstStyle/>
        <a:p>
          <a:endParaRPr lang="en-US"/>
        </a:p>
      </dgm:t>
    </dgm:pt>
    <dgm:pt modelId="{C15AA55C-B75B-FA47-AAC2-E0A477C93E09}" type="sibTrans" cxnId="{621D95AA-E703-7D4E-8223-420D2A700003}">
      <dgm:prSet/>
      <dgm:spPr/>
      <dgm:t>
        <a:bodyPr/>
        <a:lstStyle/>
        <a:p>
          <a:endParaRPr lang="en-US"/>
        </a:p>
      </dgm:t>
    </dgm:pt>
    <dgm:pt modelId="{5895C75E-A966-4143-BEDD-A2EF79F26F99}" type="pres">
      <dgm:prSet presAssocID="{95CFB943-79A5-F245-BD86-C5B9567DBAE3}" presName="Name0" presStyleCnt="0">
        <dgm:presLayoutVars>
          <dgm:dir/>
          <dgm:animLvl val="lvl"/>
          <dgm:resizeHandles val="exact"/>
        </dgm:presLayoutVars>
      </dgm:prSet>
      <dgm:spPr/>
    </dgm:pt>
    <dgm:pt modelId="{B5C18C1B-31F5-4246-BAEE-4FA74B85EF70}" type="pres">
      <dgm:prSet presAssocID="{74D0E4AD-CB9A-CD46-9A51-9BC9223AC036}" presName="Name8" presStyleCnt="0"/>
      <dgm:spPr/>
    </dgm:pt>
    <dgm:pt modelId="{5BC4766F-8019-B148-869A-B5BF19D760B2}" type="pres">
      <dgm:prSet presAssocID="{74D0E4AD-CB9A-CD46-9A51-9BC9223AC036}" presName="level" presStyleLbl="node1" presStyleIdx="0" presStyleCnt="4">
        <dgm:presLayoutVars>
          <dgm:chMax val="1"/>
          <dgm:bulletEnabled val="1"/>
        </dgm:presLayoutVars>
      </dgm:prSet>
      <dgm:spPr/>
    </dgm:pt>
    <dgm:pt modelId="{78E8F475-1BC6-BC43-8CB8-C6C96546A9BC}" type="pres">
      <dgm:prSet presAssocID="{74D0E4AD-CB9A-CD46-9A51-9BC9223AC036}" presName="levelTx" presStyleLbl="revTx" presStyleIdx="0" presStyleCnt="0">
        <dgm:presLayoutVars>
          <dgm:chMax val="1"/>
          <dgm:bulletEnabled val="1"/>
        </dgm:presLayoutVars>
      </dgm:prSet>
      <dgm:spPr/>
    </dgm:pt>
    <dgm:pt modelId="{1C125814-305E-5647-9CE4-D50285575525}" type="pres">
      <dgm:prSet presAssocID="{8E3B7729-271F-B448-9D6E-F82F85291C9C}" presName="Name8" presStyleCnt="0"/>
      <dgm:spPr/>
    </dgm:pt>
    <dgm:pt modelId="{8BEF0567-2D41-0E45-9607-3A5ED5446EF0}" type="pres">
      <dgm:prSet presAssocID="{8E3B7729-271F-B448-9D6E-F82F85291C9C}" presName="level" presStyleLbl="node1" presStyleIdx="1" presStyleCnt="4">
        <dgm:presLayoutVars>
          <dgm:chMax val="1"/>
          <dgm:bulletEnabled val="1"/>
        </dgm:presLayoutVars>
      </dgm:prSet>
      <dgm:spPr/>
    </dgm:pt>
    <dgm:pt modelId="{CBEF5E04-216D-0A4F-9DB5-F2D6D13E2F93}" type="pres">
      <dgm:prSet presAssocID="{8E3B7729-271F-B448-9D6E-F82F85291C9C}" presName="levelTx" presStyleLbl="revTx" presStyleIdx="0" presStyleCnt="0">
        <dgm:presLayoutVars>
          <dgm:chMax val="1"/>
          <dgm:bulletEnabled val="1"/>
        </dgm:presLayoutVars>
      </dgm:prSet>
      <dgm:spPr/>
    </dgm:pt>
    <dgm:pt modelId="{997A0167-F167-6449-ACE2-99C8D876D20E}" type="pres">
      <dgm:prSet presAssocID="{2ED19A7A-BD30-114C-BAD9-A2F7B04D33EB}" presName="Name8" presStyleCnt="0"/>
      <dgm:spPr/>
    </dgm:pt>
    <dgm:pt modelId="{7CAAC604-0FD0-0F47-BC9F-59EB5DE452C0}" type="pres">
      <dgm:prSet presAssocID="{2ED19A7A-BD30-114C-BAD9-A2F7B04D33EB}" presName="level" presStyleLbl="node1" presStyleIdx="2" presStyleCnt="4">
        <dgm:presLayoutVars>
          <dgm:chMax val="1"/>
          <dgm:bulletEnabled val="1"/>
        </dgm:presLayoutVars>
      </dgm:prSet>
      <dgm:spPr/>
    </dgm:pt>
    <dgm:pt modelId="{84B7119D-A441-1145-A3E6-15F9F1427DD0}" type="pres">
      <dgm:prSet presAssocID="{2ED19A7A-BD30-114C-BAD9-A2F7B04D33EB}" presName="levelTx" presStyleLbl="revTx" presStyleIdx="0" presStyleCnt="0">
        <dgm:presLayoutVars>
          <dgm:chMax val="1"/>
          <dgm:bulletEnabled val="1"/>
        </dgm:presLayoutVars>
      </dgm:prSet>
      <dgm:spPr/>
    </dgm:pt>
    <dgm:pt modelId="{F1FE38F1-73DB-5A48-B1F3-717AA307E664}" type="pres">
      <dgm:prSet presAssocID="{049CC4C0-58CE-7643-B449-1D5AD91C69A7}" presName="Name8" presStyleCnt="0"/>
      <dgm:spPr/>
    </dgm:pt>
    <dgm:pt modelId="{92C669C8-0C77-F447-8E89-EFA3C03F822B}" type="pres">
      <dgm:prSet presAssocID="{049CC4C0-58CE-7643-B449-1D5AD91C69A7}" presName="level" presStyleLbl="node1" presStyleIdx="3" presStyleCnt="4" custLinFactNeighborX="352" custLinFactNeighborY="1991">
        <dgm:presLayoutVars>
          <dgm:chMax val="1"/>
          <dgm:bulletEnabled val="1"/>
        </dgm:presLayoutVars>
      </dgm:prSet>
      <dgm:spPr/>
    </dgm:pt>
    <dgm:pt modelId="{7EB487F7-E0FC-DE4E-879E-90A601415EB1}" type="pres">
      <dgm:prSet presAssocID="{049CC4C0-58CE-7643-B449-1D5AD91C69A7}" presName="levelTx" presStyleLbl="revTx" presStyleIdx="0" presStyleCnt="0">
        <dgm:presLayoutVars>
          <dgm:chMax val="1"/>
          <dgm:bulletEnabled val="1"/>
        </dgm:presLayoutVars>
      </dgm:prSet>
      <dgm:spPr/>
    </dgm:pt>
  </dgm:ptLst>
  <dgm:cxnLst>
    <dgm:cxn modelId="{E7BC9938-F72B-D243-99F6-046BC162A2AB}" type="presOf" srcId="{74D0E4AD-CB9A-CD46-9A51-9BC9223AC036}" destId="{5BC4766F-8019-B148-869A-B5BF19D760B2}" srcOrd="0" destOrd="0" presId="urn:microsoft.com/office/officeart/2005/8/layout/pyramid3"/>
    <dgm:cxn modelId="{CC7E4444-AE42-704F-BB32-798D668F4A04}" type="presOf" srcId="{2ED19A7A-BD30-114C-BAD9-A2F7B04D33EB}" destId="{84B7119D-A441-1145-A3E6-15F9F1427DD0}" srcOrd="1" destOrd="0" presId="urn:microsoft.com/office/officeart/2005/8/layout/pyramid3"/>
    <dgm:cxn modelId="{35370E6F-CAF7-4C4D-B83B-43052BE5DD9D}" type="presOf" srcId="{049CC4C0-58CE-7643-B449-1D5AD91C69A7}" destId="{7EB487F7-E0FC-DE4E-879E-90A601415EB1}" srcOrd="1" destOrd="0" presId="urn:microsoft.com/office/officeart/2005/8/layout/pyramid3"/>
    <dgm:cxn modelId="{51862559-7251-0240-9B88-CA0E6F7C0E74}" type="presOf" srcId="{8E3B7729-271F-B448-9D6E-F82F85291C9C}" destId="{CBEF5E04-216D-0A4F-9DB5-F2D6D13E2F93}" srcOrd="1" destOrd="0" presId="urn:microsoft.com/office/officeart/2005/8/layout/pyramid3"/>
    <dgm:cxn modelId="{E597287A-A123-C54D-9C78-B7FCD05A285A}" type="presOf" srcId="{74D0E4AD-CB9A-CD46-9A51-9BC9223AC036}" destId="{78E8F475-1BC6-BC43-8CB8-C6C96546A9BC}" srcOrd="1" destOrd="0" presId="urn:microsoft.com/office/officeart/2005/8/layout/pyramid3"/>
    <dgm:cxn modelId="{378B117F-9616-3C4D-8B00-22038F9E9852}" type="presOf" srcId="{2ED19A7A-BD30-114C-BAD9-A2F7B04D33EB}" destId="{7CAAC604-0FD0-0F47-BC9F-59EB5DE452C0}" srcOrd="0" destOrd="0" presId="urn:microsoft.com/office/officeart/2005/8/layout/pyramid3"/>
    <dgm:cxn modelId="{D1FC7392-7065-1A4F-985F-A805538E2105}" srcId="{95CFB943-79A5-F245-BD86-C5B9567DBAE3}" destId="{74D0E4AD-CB9A-CD46-9A51-9BC9223AC036}" srcOrd="0" destOrd="0" parTransId="{997B3889-4D6B-8A47-A165-A15E4FDC7ABA}" sibTransId="{6181F0E5-B2A9-C64D-8DC0-DB45C17FE21A}"/>
    <dgm:cxn modelId="{621D95AA-E703-7D4E-8223-420D2A700003}" srcId="{95CFB943-79A5-F245-BD86-C5B9567DBAE3}" destId="{049CC4C0-58CE-7643-B449-1D5AD91C69A7}" srcOrd="3" destOrd="0" parTransId="{0BF98E8E-7DBC-D24E-8D6D-0FFBB9D1D964}" sibTransId="{C15AA55C-B75B-FA47-AAC2-E0A477C93E09}"/>
    <dgm:cxn modelId="{736E3BB3-C002-424A-9DA8-BB10C4303899}" srcId="{95CFB943-79A5-F245-BD86-C5B9567DBAE3}" destId="{8E3B7729-271F-B448-9D6E-F82F85291C9C}" srcOrd="1" destOrd="0" parTransId="{6F8E867B-F9AE-3E46-9A9F-4B68349C6871}" sibTransId="{066D8B74-EE1C-6243-9654-12AF96246517}"/>
    <dgm:cxn modelId="{E0D3D7CF-3FF8-6949-9DC8-2A89518E7B2D}" type="presOf" srcId="{049CC4C0-58CE-7643-B449-1D5AD91C69A7}" destId="{92C669C8-0C77-F447-8E89-EFA3C03F822B}" srcOrd="0" destOrd="0" presId="urn:microsoft.com/office/officeart/2005/8/layout/pyramid3"/>
    <dgm:cxn modelId="{AC7F0DD4-DF7A-564D-81B8-3E01AC52CD83}" srcId="{95CFB943-79A5-F245-BD86-C5B9567DBAE3}" destId="{2ED19A7A-BD30-114C-BAD9-A2F7B04D33EB}" srcOrd="2" destOrd="0" parTransId="{9E4B0F7A-9532-8F42-8A9C-A85DC95A401E}" sibTransId="{0F73ED50-AD05-734E-841F-348824E4F444}"/>
    <dgm:cxn modelId="{60F236D9-8AA4-8C43-BAA1-BA67084A215E}" type="presOf" srcId="{8E3B7729-271F-B448-9D6E-F82F85291C9C}" destId="{8BEF0567-2D41-0E45-9607-3A5ED5446EF0}" srcOrd="0" destOrd="0" presId="urn:microsoft.com/office/officeart/2005/8/layout/pyramid3"/>
    <dgm:cxn modelId="{39E6EEE1-C732-3D49-BBA1-58AB9D0AFF12}" type="presOf" srcId="{95CFB943-79A5-F245-BD86-C5B9567DBAE3}" destId="{5895C75E-A966-4143-BEDD-A2EF79F26F99}" srcOrd="0" destOrd="0" presId="urn:microsoft.com/office/officeart/2005/8/layout/pyramid3"/>
    <dgm:cxn modelId="{90E9EB48-B821-DC48-A796-7D5979B7FEAD}" type="presParOf" srcId="{5895C75E-A966-4143-BEDD-A2EF79F26F99}" destId="{B5C18C1B-31F5-4246-BAEE-4FA74B85EF70}" srcOrd="0" destOrd="0" presId="urn:microsoft.com/office/officeart/2005/8/layout/pyramid3"/>
    <dgm:cxn modelId="{E64D3E44-BD1D-834D-98BC-C95C0B37D788}" type="presParOf" srcId="{B5C18C1B-31F5-4246-BAEE-4FA74B85EF70}" destId="{5BC4766F-8019-B148-869A-B5BF19D760B2}" srcOrd="0" destOrd="0" presId="urn:microsoft.com/office/officeart/2005/8/layout/pyramid3"/>
    <dgm:cxn modelId="{481017FB-9B4F-9B48-9993-1CA8F1431F2A}" type="presParOf" srcId="{B5C18C1B-31F5-4246-BAEE-4FA74B85EF70}" destId="{78E8F475-1BC6-BC43-8CB8-C6C96546A9BC}" srcOrd="1" destOrd="0" presId="urn:microsoft.com/office/officeart/2005/8/layout/pyramid3"/>
    <dgm:cxn modelId="{DFAD792A-6D16-DD47-9212-AF7D44E0CD58}" type="presParOf" srcId="{5895C75E-A966-4143-BEDD-A2EF79F26F99}" destId="{1C125814-305E-5647-9CE4-D50285575525}" srcOrd="1" destOrd="0" presId="urn:microsoft.com/office/officeart/2005/8/layout/pyramid3"/>
    <dgm:cxn modelId="{35175D32-D714-4F40-AAF9-18D6D3E562B4}" type="presParOf" srcId="{1C125814-305E-5647-9CE4-D50285575525}" destId="{8BEF0567-2D41-0E45-9607-3A5ED5446EF0}" srcOrd="0" destOrd="0" presId="urn:microsoft.com/office/officeart/2005/8/layout/pyramid3"/>
    <dgm:cxn modelId="{2102E7CE-5F97-AC43-8B9E-F0A8A44E7021}" type="presParOf" srcId="{1C125814-305E-5647-9CE4-D50285575525}" destId="{CBEF5E04-216D-0A4F-9DB5-F2D6D13E2F93}" srcOrd="1" destOrd="0" presId="urn:microsoft.com/office/officeart/2005/8/layout/pyramid3"/>
    <dgm:cxn modelId="{9C95D4CD-C5B9-764F-9BCD-549F69F2C6FA}" type="presParOf" srcId="{5895C75E-A966-4143-BEDD-A2EF79F26F99}" destId="{997A0167-F167-6449-ACE2-99C8D876D20E}" srcOrd="2" destOrd="0" presId="urn:microsoft.com/office/officeart/2005/8/layout/pyramid3"/>
    <dgm:cxn modelId="{50A27676-EC20-0F49-8D77-520359BAF93E}" type="presParOf" srcId="{997A0167-F167-6449-ACE2-99C8D876D20E}" destId="{7CAAC604-0FD0-0F47-BC9F-59EB5DE452C0}" srcOrd="0" destOrd="0" presId="urn:microsoft.com/office/officeart/2005/8/layout/pyramid3"/>
    <dgm:cxn modelId="{C7386FE3-37E0-534C-A013-0EBFAD1D17C5}" type="presParOf" srcId="{997A0167-F167-6449-ACE2-99C8D876D20E}" destId="{84B7119D-A441-1145-A3E6-15F9F1427DD0}" srcOrd="1" destOrd="0" presId="urn:microsoft.com/office/officeart/2005/8/layout/pyramid3"/>
    <dgm:cxn modelId="{C40EB806-7FDD-554B-BFC9-36CACC17CD3B}" type="presParOf" srcId="{5895C75E-A966-4143-BEDD-A2EF79F26F99}" destId="{F1FE38F1-73DB-5A48-B1F3-717AA307E664}" srcOrd="3" destOrd="0" presId="urn:microsoft.com/office/officeart/2005/8/layout/pyramid3"/>
    <dgm:cxn modelId="{CFFF5296-4D6E-EC45-A692-4B52481CDDE5}" type="presParOf" srcId="{F1FE38F1-73DB-5A48-B1F3-717AA307E664}" destId="{92C669C8-0C77-F447-8E89-EFA3C03F822B}" srcOrd="0" destOrd="0" presId="urn:microsoft.com/office/officeart/2005/8/layout/pyramid3"/>
    <dgm:cxn modelId="{2FC24F03-F7CB-3E4E-8061-36B95629B0D5}" type="presParOf" srcId="{F1FE38F1-73DB-5A48-B1F3-717AA307E664}" destId="{7EB487F7-E0FC-DE4E-879E-90A601415EB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CFB943-79A5-F245-BD86-C5B9567DBAE3}" type="doc">
      <dgm:prSet loTypeId="urn:microsoft.com/office/officeart/2005/8/layout/pyramid3" loCatId="" qsTypeId="urn:microsoft.com/office/officeart/2005/8/quickstyle/simple4" qsCatId="simple" csTypeId="urn:microsoft.com/office/officeart/2005/8/colors/accent1_2" csCatId="accent1" phldr="1"/>
      <dgm:spPr/>
    </dgm:pt>
    <dgm:pt modelId="{74D0E4AD-CB9A-CD46-9A51-9BC9223AC036}">
      <dgm:prSet phldrT="[Text]"/>
      <dgm:spPr/>
      <dgm:t>
        <a:bodyPr/>
        <a:lstStyle/>
        <a:p>
          <a:r>
            <a:rPr lang="en-US" dirty="0"/>
            <a:t>Rotary Clubs</a:t>
          </a:r>
        </a:p>
      </dgm:t>
    </dgm:pt>
    <dgm:pt modelId="{997B3889-4D6B-8A47-A165-A15E4FDC7ABA}" type="parTrans" cxnId="{D1FC7392-7065-1A4F-985F-A805538E2105}">
      <dgm:prSet/>
      <dgm:spPr/>
      <dgm:t>
        <a:bodyPr/>
        <a:lstStyle/>
        <a:p>
          <a:endParaRPr lang="en-US"/>
        </a:p>
      </dgm:t>
    </dgm:pt>
    <dgm:pt modelId="{6181F0E5-B2A9-C64D-8DC0-DB45C17FE21A}" type="sibTrans" cxnId="{D1FC7392-7065-1A4F-985F-A805538E2105}">
      <dgm:prSet/>
      <dgm:spPr/>
      <dgm:t>
        <a:bodyPr/>
        <a:lstStyle/>
        <a:p>
          <a:endParaRPr lang="en-US"/>
        </a:p>
      </dgm:t>
    </dgm:pt>
    <dgm:pt modelId="{8E3B7729-271F-B448-9D6E-F82F85291C9C}">
      <dgm:prSet phldrT="[Text]"/>
      <dgm:spPr/>
      <dgm:t>
        <a:bodyPr/>
        <a:lstStyle/>
        <a:p>
          <a:r>
            <a:rPr lang="en-US" dirty="0"/>
            <a:t>Districts</a:t>
          </a:r>
        </a:p>
      </dgm:t>
    </dgm:pt>
    <dgm:pt modelId="{6F8E867B-F9AE-3E46-9A9F-4B68349C6871}" type="parTrans" cxnId="{736E3BB3-C002-424A-9DA8-BB10C4303899}">
      <dgm:prSet/>
      <dgm:spPr/>
      <dgm:t>
        <a:bodyPr/>
        <a:lstStyle/>
        <a:p>
          <a:endParaRPr lang="en-US"/>
        </a:p>
      </dgm:t>
    </dgm:pt>
    <dgm:pt modelId="{066D8B74-EE1C-6243-9654-12AF96246517}" type="sibTrans" cxnId="{736E3BB3-C002-424A-9DA8-BB10C4303899}">
      <dgm:prSet/>
      <dgm:spPr/>
      <dgm:t>
        <a:bodyPr/>
        <a:lstStyle/>
        <a:p>
          <a:endParaRPr lang="en-US"/>
        </a:p>
      </dgm:t>
    </dgm:pt>
    <dgm:pt modelId="{2ED19A7A-BD30-114C-BAD9-A2F7B04D33EB}">
      <dgm:prSet phldrT="[Text]"/>
      <dgm:spPr/>
      <dgm:t>
        <a:bodyPr/>
        <a:lstStyle/>
        <a:p>
          <a:r>
            <a:rPr lang="en-US" dirty="0"/>
            <a:t>Zones</a:t>
          </a:r>
        </a:p>
      </dgm:t>
    </dgm:pt>
    <dgm:pt modelId="{9E4B0F7A-9532-8F42-8A9C-A85DC95A401E}" type="parTrans" cxnId="{AC7F0DD4-DF7A-564D-81B8-3E01AC52CD83}">
      <dgm:prSet/>
      <dgm:spPr/>
      <dgm:t>
        <a:bodyPr/>
        <a:lstStyle/>
        <a:p>
          <a:endParaRPr lang="en-US"/>
        </a:p>
      </dgm:t>
    </dgm:pt>
    <dgm:pt modelId="{0F73ED50-AD05-734E-841F-348824E4F444}" type="sibTrans" cxnId="{AC7F0DD4-DF7A-564D-81B8-3E01AC52CD83}">
      <dgm:prSet/>
      <dgm:spPr/>
      <dgm:t>
        <a:bodyPr/>
        <a:lstStyle/>
        <a:p>
          <a:endParaRPr lang="en-US"/>
        </a:p>
      </dgm:t>
    </dgm:pt>
    <dgm:pt modelId="{049CC4C0-58CE-7643-B449-1D5AD91C69A7}">
      <dgm:prSet/>
      <dgm:spPr/>
      <dgm:t>
        <a:bodyPr/>
        <a:lstStyle/>
        <a:p>
          <a:r>
            <a:rPr lang="en-US" dirty="0"/>
            <a:t>RI</a:t>
          </a:r>
        </a:p>
      </dgm:t>
    </dgm:pt>
    <dgm:pt modelId="{0BF98E8E-7DBC-D24E-8D6D-0FFBB9D1D964}" type="parTrans" cxnId="{621D95AA-E703-7D4E-8223-420D2A700003}">
      <dgm:prSet/>
      <dgm:spPr/>
      <dgm:t>
        <a:bodyPr/>
        <a:lstStyle/>
        <a:p>
          <a:endParaRPr lang="en-US"/>
        </a:p>
      </dgm:t>
    </dgm:pt>
    <dgm:pt modelId="{C15AA55C-B75B-FA47-AAC2-E0A477C93E09}" type="sibTrans" cxnId="{621D95AA-E703-7D4E-8223-420D2A700003}">
      <dgm:prSet/>
      <dgm:spPr/>
      <dgm:t>
        <a:bodyPr/>
        <a:lstStyle/>
        <a:p>
          <a:endParaRPr lang="en-US"/>
        </a:p>
      </dgm:t>
    </dgm:pt>
    <dgm:pt modelId="{5895C75E-A966-4143-BEDD-A2EF79F26F99}" type="pres">
      <dgm:prSet presAssocID="{95CFB943-79A5-F245-BD86-C5B9567DBAE3}" presName="Name0" presStyleCnt="0">
        <dgm:presLayoutVars>
          <dgm:dir/>
          <dgm:animLvl val="lvl"/>
          <dgm:resizeHandles val="exact"/>
        </dgm:presLayoutVars>
      </dgm:prSet>
      <dgm:spPr/>
    </dgm:pt>
    <dgm:pt modelId="{B5C18C1B-31F5-4246-BAEE-4FA74B85EF70}" type="pres">
      <dgm:prSet presAssocID="{74D0E4AD-CB9A-CD46-9A51-9BC9223AC036}" presName="Name8" presStyleCnt="0"/>
      <dgm:spPr/>
    </dgm:pt>
    <dgm:pt modelId="{5BC4766F-8019-B148-869A-B5BF19D760B2}" type="pres">
      <dgm:prSet presAssocID="{74D0E4AD-CB9A-CD46-9A51-9BC9223AC036}" presName="level" presStyleLbl="node1" presStyleIdx="0" presStyleCnt="4">
        <dgm:presLayoutVars>
          <dgm:chMax val="1"/>
          <dgm:bulletEnabled val="1"/>
        </dgm:presLayoutVars>
      </dgm:prSet>
      <dgm:spPr/>
    </dgm:pt>
    <dgm:pt modelId="{78E8F475-1BC6-BC43-8CB8-C6C96546A9BC}" type="pres">
      <dgm:prSet presAssocID="{74D0E4AD-CB9A-CD46-9A51-9BC9223AC036}" presName="levelTx" presStyleLbl="revTx" presStyleIdx="0" presStyleCnt="0">
        <dgm:presLayoutVars>
          <dgm:chMax val="1"/>
          <dgm:bulletEnabled val="1"/>
        </dgm:presLayoutVars>
      </dgm:prSet>
      <dgm:spPr/>
    </dgm:pt>
    <dgm:pt modelId="{1C125814-305E-5647-9CE4-D50285575525}" type="pres">
      <dgm:prSet presAssocID="{8E3B7729-271F-B448-9D6E-F82F85291C9C}" presName="Name8" presStyleCnt="0"/>
      <dgm:spPr/>
    </dgm:pt>
    <dgm:pt modelId="{8BEF0567-2D41-0E45-9607-3A5ED5446EF0}" type="pres">
      <dgm:prSet presAssocID="{8E3B7729-271F-B448-9D6E-F82F85291C9C}" presName="level" presStyleLbl="node1" presStyleIdx="1" presStyleCnt="4">
        <dgm:presLayoutVars>
          <dgm:chMax val="1"/>
          <dgm:bulletEnabled val="1"/>
        </dgm:presLayoutVars>
      </dgm:prSet>
      <dgm:spPr/>
    </dgm:pt>
    <dgm:pt modelId="{CBEF5E04-216D-0A4F-9DB5-F2D6D13E2F93}" type="pres">
      <dgm:prSet presAssocID="{8E3B7729-271F-B448-9D6E-F82F85291C9C}" presName="levelTx" presStyleLbl="revTx" presStyleIdx="0" presStyleCnt="0">
        <dgm:presLayoutVars>
          <dgm:chMax val="1"/>
          <dgm:bulletEnabled val="1"/>
        </dgm:presLayoutVars>
      </dgm:prSet>
      <dgm:spPr/>
    </dgm:pt>
    <dgm:pt modelId="{997A0167-F167-6449-ACE2-99C8D876D20E}" type="pres">
      <dgm:prSet presAssocID="{2ED19A7A-BD30-114C-BAD9-A2F7B04D33EB}" presName="Name8" presStyleCnt="0"/>
      <dgm:spPr/>
    </dgm:pt>
    <dgm:pt modelId="{7CAAC604-0FD0-0F47-BC9F-59EB5DE452C0}" type="pres">
      <dgm:prSet presAssocID="{2ED19A7A-BD30-114C-BAD9-A2F7B04D33EB}" presName="level" presStyleLbl="node1" presStyleIdx="2" presStyleCnt="4">
        <dgm:presLayoutVars>
          <dgm:chMax val="1"/>
          <dgm:bulletEnabled val="1"/>
        </dgm:presLayoutVars>
      </dgm:prSet>
      <dgm:spPr/>
    </dgm:pt>
    <dgm:pt modelId="{84B7119D-A441-1145-A3E6-15F9F1427DD0}" type="pres">
      <dgm:prSet presAssocID="{2ED19A7A-BD30-114C-BAD9-A2F7B04D33EB}" presName="levelTx" presStyleLbl="revTx" presStyleIdx="0" presStyleCnt="0">
        <dgm:presLayoutVars>
          <dgm:chMax val="1"/>
          <dgm:bulletEnabled val="1"/>
        </dgm:presLayoutVars>
      </dgm:prSet>
      <dgm:spPr/>
    </dgm:pt>
    <dgm:pt modelId="{F1FE38F1-73DB-5A48-B1F3-717AA307E664}" type="pres">
      <dgm:prSet presAssocID="{049CC4C0-58CE-7643-B449-1D5AD91C69A7}" presName="Name8" presStyleCnt="0"/>
      <dgm:spPr/>
    </dgm:pt>
    <dgm:pt modelId="{92C669C8-0C77-F447-8E89-EFA3C03F822B}" type="pres">
      <dgm:prSet presAssocID="{049CC4C0-58CE-7643-B449-1D5AD91C69A7}" presName="level" presStyleLbl="node1" presStyleIdx="3" presStyleCnt="4" custLinFactNeighborX="352" custLinFactNeighborY="1991">
        <dgm:presLayoutVars>
          <dgm:chMax val="1"/>
          <dgm:bulletEnabled val="1"/>
        </dgm:presLayoutVars>
      </dgm:prSet>
      <dgm:spPr/>
    </dgm:pt>
    <dgm:pt modelId="{7EB487F7-E0FC-DE4E-879E-90A601415EB1}" type="pres">
      <dgm:prSet presAssocID="{049CC4C0-58CE-7643-B449-1D5AD91C69A7}" presName="levelTx" presStyleLbl="revTx" presStyleIdx="0" presStyleCnt="0">
        <dgm:presLayoutVars>
          <dgm:chMax val="1"/>
          <dgm:bulletEnabled val="1"/>
        </dgm:presLayoutVars>
      </dgm:prSet>
      <dgm:spPr/>
    </dgm:pt>
  </dgm:ptLst>
  <dgm:cxnLst>
    <dgm:cxn modelId="{E7BC9938-F72B-D243-99F6-046BC162A2AB}" type="presOf" srcId="{74D0E4AD-CB9A-CD46-9A51-9BC9223AC036}" destId="{5BC4766F-8019-B148-869A-B5BF19D760B2}" srcOrd="0" destOrd="0" presId="urn:microsoft.com/office/officeart/2005/8/layout/pyramid3"/>
    <dgm:cxn modelId="{CC7E4444-AE42-704F-BB32-798D668F4A04}" type="presOf" srcId="{2ED19A7A-BD30-114C-BAD9-A2F7B04D33EB}" destId="{84B7119D-A441-1145-A3E6-15F9F1427DD0}" srcOrd="1" destOrd="0" presId="urn:microsoft.com/office/officeart/2005/8/layout/pyramid3"/>
    <dgm:cxn modelId="{35370E6F-CAF7-4C4D-B83B-43052BE5DD9D}" type="presOf" srcId="{049CC4C0-58CE-7643-B449-1D5AD91C69A7}" destId="{7EB487F7-E0FC-DE4E-879E-90A601415EB1}" srcOrd="1" destOrd="0" presId="urn:microsoft.com/office/officeart/2005/8/layout/pyramid3"/>
    <dgm:cxn modelId="{51862559-7251-0240-9B88-CA0E6F7C0E74}" type="presOf" srcId="{8E3B7729-271F-B448-9D6E-F82F85291C9C}" destId="{CBEF5E04-216D-0A4F-9DB5-F2D6D13E2F93}" srcOrd="1" destOrd="0" presId="urn:microsoft.com/office/officeart/2005/8/layout/pyramid3"/>
    <dgm:cxn modelId="{E597287A-A123-C54D-9C78-B7FCD05A285A}" type="presOf" srcId="{74D0E4AD-CB9A-CD46-9A51-9BC9223AC036}" destId="{78E8F475-1BC6-BC43-8CB8-C6C96546A9BC}" srcOrd="1" destOrd="0" presId="urn:microsoft.com/office/officeart/2005/8/layout/pyramid3"/>
    <dgm:cxn modelId="{378B117F-9616-3C4D-8B00-22038F9E9852}" type="presOf" srcId="{2ED19A7A-BD30-114C-BAD9-A2F7B04D33EB}" destId="{7CAAC604-0FD0-0F47-BC9F-59EB5DE452C0}" srcOrd="0" destOrd="0" presId="urn:microsoft.com/office/officeart/2005/8/layout/pyramid3"/>
    <dgm:cxn modelId="{D1FC7392-7065-1A4F-985F-A805538E2105}" srcId="{95CFB943-79A5-F245-BD86-C5B9567DBAE3}" destId="{74D0E4AD-CB9A-CD46-9A51-9BC9223AC036}" srcOrd="0" destOrd="0" parTransId="{997B3889-4D6B-8A47-A165-A15E4FDC7ABA}" sibTransId="{6181F0E5-B2A9-C64D-8DC0-DB45C17FE21A}"/>
    <dgm:cxn modelId="{621D95AA-E703-7D4E-8223-420D2A700003}" srcId="{95CFB943-79A5-F245-BD86-C5B9567DBAE3}" destId="{049CC4C0-58CE-7643-B449-1D5AD91C69A7}" srcOrd="3" destOrd="0" parTransId="{0BF98E8E-7DBC-D24E-8D6D-0FFBB9D1D964}" sibTransId="{C15AA55C-B75B-FA47-AAC2-E0A477C93E09}"/>
    <dgm:cxn modelId="{736E3BB3-C002-424A-9DA8-BB10C4303899}" srcId="{95CFB943-79A5-F245-BD86-C5B9567DBAE3}" destId="{8E3B7729-271F-B448-9D6E-F82F85291C9C}" srcOrd="1" destOrd="0" parTransId="{6F8E867B-F9AE-3E46-9A9F-4B68349C6871}" sibTransId="{066D8B74-EE1C-6243-9654-12AF96246517}"/>
    <dgm:cxn modelId="{E0D3D7CF-3FF8-6949-9DC8-2A89518E7B2D}" type="presOf" srcId="{049CC4C0-58CE-7643-B449-1D5AD91C69A7}" destId="{92C669C8-0C77-F447-8E89-EFA3C03F822B}" srcOrd="0" destOrd="0" presId="urn:microsoft.com/office/officeart/2005/8/layout/pyramid3"/>
    <dgm:cxn modelId="{AC7F0DD4-DF7A-564D-81B8-3E01AC52CD83}" srcId="{95CFB943-79A5-F245-BD86-C5B9567DBAE3}" destId="{2ED19A7A-BD30-114C-BAD9-A2F7B04D33EB}" srcOrd="2" destOrd="0" parTransId="{9E4B0F7A-9532-8F42-8A9C-A85DC95A401E}" sibTransId="{0F73ED50-AD05-734E-841F-348824E4F444}"/>
    <dgm:cxn modelId="{60F236D9-8AA4-8C43-BAA1-BA67084A215E}" type="presOf" srcId="{8E3B7729-271F-B448-9D6E-F82F85291C9C}" destId="{8BEF0567-2D41-0E45-9607-3A5ED5446EF0}" srcOrd="0" destOrd="0" presId="urn:microsoft.com/office/officeart/2005/8/layout/pyramid3"/>
    <dgm:cxn modelId="{39E6EEE1-C732-3D49-BBA1-58AB9D0AFF12}" type="presOf" srcId="{95CFB943-79A5-F245-BD86-C5B9567DBAE3}" destId="{5895C75E-A966-4143-BEDD-A2EF79F26F99}" srcOrd="0" destOrd="0" presId="urn:microsoft.com/office/officeart/2005/8/layout/pyramid3"/>
    <dgm:cxn modelId="{90E9EB48-B821-DC48-A796-7D5979B7FEAD}" type="presParOf" srcId="{5895C75E-A966-4143-BEDD-A2EF79F26F99}" destId="{B5C18C1B-31F5-4246-BAEE-4FA74B85EF70}" srcOrd="0" destOrd="0" presId="urn:microsoft.com/office/officeart/2005/8/layout/pyramid3"/>
    <dgm:cxn modelId="{E64D3E44-BD1D-834D-98BC-C95C0B37D788}" type="presParOf" srcId="{B5C18C1B-31F5-4246-BAEE-4FA74B85EF70}" destId="{5BC4766F-8019-B148-869A-B5BF19D760B2}" srcOrd="0" destOrd="0" presId="urn:microsoft.com/office/officeart/2005/8/layout/pyramid3"/>
    <dgm:cxn modelId="{481017FB-9B4F-9B48-9993-1CA8F1431F2A}" type="presParOf" srcId="{B5C18C1B-31F5-4246-BAEE-4FA74B85EF70}" destId="{78E8F475-1BC6-BC43-8CB8-C6C96546A9BC}" srcOrd="1" destOrd="0" presId="urn:microsoft.com/office/officeart/2005/8/layout/pyramid3"/>
    <dgm:cxn modelId="{DFAD792A-6D16-DD47-9212-AF7D44E0CD58}" type="presParOf" srcId="{5895C75E-A966-4143-BEDD-A2EF79F26F99}" destId="{1C125814-305E-5647-9CE4-D50285575525}" srcOrd="1" destOrd="0" presId="urn:microsoft.com/office/officeart/2005/8/layout/pyramid3"/>
    <dgm:cxn modelId="{35175D32-D714-4F40-AAF9-18D6D3E562B4}" type="presParOf" srcId="{1C125814-305E-5647-9CE4-D50285575525}" destId="{8BEF0567-2D41-0E45-9607-3A5ED5446EF0}" srcOrd="0" destOrd="0" presId="urn:microsoft.com/office/officeart/2005/8/layout/pyramid3"/>
    <dgm:cxn modelId="{2102E7CE-5F97-AC43-8B9E-F0A8A44E7021}" type="presParOf" srcId="{1C125814-305E-5647-9CE4-D50285575525}" destId="{CBEF5E04-216D-0A4F-9DB5-F2D6D13E2F93}" srcOrd="1" destOrd="0" presId="urn:microsoft.com/office/officeart/2005/8/layout/pyramid3"/>
    <dgm:cxn modelId="{9C95D4CD-C5B9-764F-9BCD-549F69F2C6FA}" type="presParOf" srcId="{5895C75E-A966-4143-BEDD-A2EF79F26F99}" destId="{997A0167-F167-6449-ACE2-99C8D876D20E}" srcOrd="2" destOrd="0" presId="urn:microsoft.com/office/officeart/2005/8/layout/pyramid3"/>
    <dgm:cxn modelId="{50A27676-EC20-0F49-8D77-520359BAF93E}" type="presParOf" srcId="{997A0167-F167-6449-ACE2-99C8D876D20E}" destId="{7CAAC604-0FD0-0F47-BC9F-59EB5DE452C0}" srcOrd="0" destOrd="0" presId="urn:microsoft.com/office/officeart/2005/8/layout/pyramid3"/>
    <dgm:cxn modelId="{C7386FE3-37E0-534C-A013-0EBFAD1D17C5}" type="presParOf" srcId="{997A0167-F167-6449-ACE2-99C8D876D20E}" destId="{84B7119D-A441-1145-A3E6-15F9F1427DD0}" srcOrd="1" destOrd="0" presId="urn:microsoft.com/office/officeart/2005/8/layout/pyramid3"/>
    <dgm:cxn modelId="{C40EB806-7FDD-554B-BFC9-36CACC17CD3B}" type="presParOf" srcId="{5895C75E-A966-4143-BEDD-A2EF79F26F99}" destId="{F1FE38F1-73DB-5A48-B1F3-717AA307E664}" srcOrd="3" destOrd="0" presId="urn:microsoft.com/office/officeart/2005/8/layout/pyramid3"/>
    <dgm:cxn modelId="{CFFF5296-4D6E-EC45-A692-4B52481CDDE5}" type="presParOf" srcId="{F1FE38F1-73DB-5A48-B1F3-717AA307E664}" destId="{92C669C8-0C77-F447-8E89-EFA3C03F822B}" srcOrd="0" destOrd="0" presId="urn:microsoft.com/office/officeart/2005/8/layout/pyramid3"/>
    <dgm:cxn modelId="{2FC24F03-F7CB-3E4E-8061-36B95629B0D5}" type="presParOf" srcId="{F1FE38F1-73DB-5A48-B1F3-717AA307E664}" destId="{7EB487F7-E0FC-DE4E-879E-90A601415EB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CFB943-79A5-F245-BD86-C5B9567DBAE3}" type="doc">
      <dgm:prSet loTypeId="urn:microsoft.com/office/officeart/2005/8/layout/pyramid3" loCatId="" qsTypeId="urn:microsoft.com/office/officeart/2005/8/quickstyle/simple4" qsCatId="simple" csTypeId="urn:microsoft.com/office/officeart/2005/8/colors/accent1_2" csCatId="accent1" phldr="1"/>
      <dgm:spPr/>
    </dgm:pt>
    <dgm:pt modelId="{74D0E4AD-CB9A-CD46-9A51-9BC9223AC036}">
      <dgm:prSet phldrT="[Text]"/>
      <dgm:spPr/>
      <dgm:t>
        <a:bodyPr/>
        <a:lstStyle/>
        <a:p>
          <a:r>
            <a:rPr lang="en-US" dirty="0"/>
            <a:t>Rotary Clubs</a:t>
          </a:r>
        </a:p>
      </dgm:t>
    </dgm:pt>
    <dgm:pt modelId="{997B3889-4D6B-8A47-A165-A15E4FDC7ABA}" type="parTrans" cxnId="{D1FC7392-7065-1A4F-985F-A805538E2105}">
      <dgm:prSet/>
      <dgm:spPr/>
      <dgm:t>
        <a:bodyPr/>
        <a:lstStyle/>
        <a:p>
          <a:endParaRPr lang="en-US"/>
        </a:p>
      </dgm:t>
    </dgm:pt>
    <dgm:pt modelId="{6181F0E5-B2A9-C64D-8DC0-DB45C17FE21A}" type="sibTrans" cxnId="{D1FC7392-7065-1A4F-985F-A805538E2105}">
      <dgm:prSet/>
      <dgm:spPr/>
      <dgm:t>
        <a:bodyPr/>
        <a:lstStyle/>
        <a:p>
          <a:endParaRPr lang="en-US"/>
        </a:p>
      </dgm:t>
    </dgm:pt>
    <dgm:pt modelId="{8E3B7729-271F-B448-9D6E-F82F85291C9C}">
      <dgm:prSet phldrT="[Text]"/>
      <dgm:spPr/>
      <dgm:t>
        <a:bodyPr/>
        <a:lstStyle/>
        <a:p>
          <a:r>
            <a:rPr lang="en-US" dirty="0"/>
            <a:t>Districts</a:t>
          </a:r>
        </a:p>
      </dgm:t>
    </dgm:pt>
    <dgm:pt modelId="{6F8E867B-F9AE-3E46-9A9F-4B68349C6871}" type="parTrans" cxnId="{736E3BB3-C002-424A-9DA8-BB10C4303899}">
      <dgm:prSet/>
      <dgm:spPr/>
      <dgm:t>
        <a:bodyPr/>
        <a:lstStyle/>
        <a:p>
          <a:endParaRPr lang="en-US"/>
        </a:p>
      </dgm:t>
    </dgm:pt>
    <dgm:pt modelId="{066D8B74-EE1C-6243-9654-12AF96246517}" type="sibTrans" cxnId="{736E3BB3-C002-424A-9DA8-BB10C4303899}">
      <dgm:prSet/>
      <dgm:spPr/>
      <dgm:t>
        <a:bodyPr/>
        <a:lstStyle/>
        <a:p>
          <a:endParaRPr lang="en-US"/>
        </a:p>
      </dgm:t>
    </dgm:pt>
    <dgm:pt modelId="{2ED19A7A-BD30-114C-BAD9-A2F7B04D33EB}">
      <dgm:prSet phldrT="[Text]"/>
      <dgm:spPr/>
      <dgm:t>
        <a:bodyPr/>
        <a:lstStyle/>
        <a:p>
          <a:r>
            <a:rPr lang="en-US" dirty="0"/>
            <a:t>Zones</a:t>
          </a:r>
        </a:p>
      </dgm:t>
    </dgm:pt>
    <dgm:pt modelId="{9E4B0F7A-9532-8F42-8A9C-A85DC95A401E}" type="parTrans" cxnId="{AC7F0DD4-DF7A-564D-81B8-3E01AC52CD83}">
      <dgm:prSet/>
      <dgm:spPr/>
      <dgm:t>
        <a:bodyPr/>
        <a:lstStyle/>
        <a:p>
          <a:endParaRPr lang="en-US"/>
        </a:p>
      </dgm:t>
    </dgm:pt>
    <dgm:pt modelId="{0F73ED50-AD05-734E-841F-348824E4F444}" type="sibTrans" cxnId="{AC7F0DD4-DF7A-564D-81B8-3E01AC52CD83}">
      <dgm:prSet/>
      <dgm:spPr/>
      <dgm:t>
        <a:bodyPr/>
        <a:lstStyle/>
        <a:p>
          <a:endParaRPr lang="en-US"/>
        </a:p>
      </dgm:t>
    </dgm:pt>
    <dgm:pt modelId="{049CC4C0-58CE-7643-B449-1D5AD91C69A7}">
      <dgm:prSet/>
      <dgm:spPr/>
      <dgm:t>
        <a:bodyPr/>
        <a:lstStyle/>
        <a:p>
          <a:r>
            <a:rPr lang="en-US" dirty="0"/>
            <a:t>RI</a:t>
          </a:r>
        </a:p>
      </dgm:t>
    </dgm:pt>
    <dgm:pt modelId="{0BF98E8E-7DBC-D24E-8D6D-0FFBB9D1D964}" type="parTrans" cxnId="{621D95AA-E703-7D4E-8223-420D2A700003}">
      <dgm:prSet/>
      <dgm:spPr/>
      <dgm:t>
        <a:bodyPr/>
        <a:lstStyle/>
        <a:p>
          <a:endParaRPr lang="en-US"/>
        </a:p>
      </dgm:t>
    </dgm:pt>
    <dgm:pt modelId="{C15AA55C-B75B-FA47-AAC2-E0A477C93E09}" type="sibTrans" cxnId="{621D95AA-E703-7D4E-8223-420D2A700003}">
      <dgm:prSet/>
      <dgm:spPr/>
      <dgm:t>
        <a:bodyPr/>
        <a:lstStyle/>
        <a:p>
          <a:endParaRPr lang="en-US"/>
        </a:p>
      </dgm:t>
    </dgm:pt>
    <dgm:pt modelId="{5895C75E-A966-4143-BEDD-A2EF79F26F99}" type="pres">
      <dgm:prSet presAssocID="{95CFB943-79A5-F245-BD86-C5B9567DBAE3}" presName="Name0" presStyleCnt="0">
        <dgm:presLayoutVars>
          <dgm:dir/>
          <dgm:animLvl val="lvl"/>
          <dgm:resizeHandles val="exact"/>
        </dgm:presLayoutVars>
      </dgm:prSet>
      <dgm:spPr/>
    </dgm:pt>
    <dgm:pt modelId="{B5C18C1B-31F5-4246-BAEE-4FA74B85EF70}" type="pres">
      <dgm:prSet presAssocID="{74D0E4AD-CB9A-CD46-9A51-9BC9223AC036}" presName="Name8" presStyleCnt="0"/>
      <dgm:spPr/>
    </dgm:pt>
    <dgm:pt modelId="{5BC4766F-8019-B148-869A-B5BF19D760B2}" type="pres">
      <dgm:prSet presAssocID="{74D0E4AD-CB9A-CD46-9A51-9BC9223AC036}" presName="level" presStyleLbl="node1" presStyleIdx="0" presStyleCnt="4">
        <dgm:presLayoutVars>
          <dgm:chMax val="1"/>
          <dgm:bulletEnabled val="1"/>
        </dgm:presLayoutVars>
      </dgm:prSet>
      <dgm:spPr/>
    </dgm:pt>
    <dgm:pt modelId="{78E8F475-1BC6-BC43-8CB8-C6C96546A9BC}" type="pres">
      <dgm:prSet presAssocID="{74D0E4AD-CB9A-CD46-9A51-9BC9223AC036}" presName="levelTx" presStyleLbl="revTx" presStyleIdx="0" presStyleCnt="0">
        <dgm:presLayoutVars>
          <dgm:chMax val="1"/>
          <dgm:bulletEnabled val="1"/>
        </dgm:presLayoutVars>
      </dgm:prSet>
      <dgm:spPr/>
    </dgm:pt>
    <dgm:pt modelId="{1C125814-305E-5647-9CE4-D50285575525}" type="pres">
      <dgm:prSet presAssocID="{8E3B7729-271F-B448-9D6E-F82F85291C9C}" presName="Name8" presStyleCnt="0"/>
      <dgm:spPr/>
    </dgm:pt>
    <dgm:pt modelId="{8BEF0567-2D41-0E45-9607-3A5ED5446EF0}" type="pres">
      <dgm:prSet presAssocID="{8E3B7729-271F-B448-9D6E-F82F85291C9C}" presName="level" presStyleLbl="node1" presStyleIdx="1" presStyleCnt="4">
        <dgm:presLayoutVars>
          <dgm:chMax val="1"/>
          <dgm:bulletEnabled val="1"/>
        </dgm:presLayoutVars>
      </dgm:prSet>
      <dgm:spPr/>
    </dgm:pt>
    <dgm:pt modelId="{CBEF5E04-216D-0A4F-9DB5-F2D6D13E2F93}" type="pres">
      <dgm:prSet presAssocID="{8E3B7729-271F-B448-9D6E-F82F85291C9C}" presName="levelTx" presStyleLbl="revTx" presStyleIdx="0" presStyleCnt="0">
        <dgm:presLayoutVars>
          <dgm:chMax val="1"/>
          <dgm:bulletEnabled val="1"/>
        </dgm:presLayoutVars>
      </dgm:prSet>
      <dgm:spPr/>
    </dgm:pt>
    <dgm:pt modelId="{997A0167-F167-6449-ACE2-99C8D876D20E}" type="pres">
      <dgm:prSet presAssocID="{2ED19A7A-BD30-114C-BAD9-A2F7B04D33EB}" presName="Name8" presStyleCnt="0"/>
      <dgm:spPr/>
    </dgm:pt>
    <dgm:pt modelId="{7CAAC604-0FD0-0F47-BC9F-59EB5DE452C0}" type="pres">
      <dgm:prSet presAssocID="{2ED19A7A-BD30-114C-BAD9-A2F7B04D33EB}" presName="level" presStyleLbl="node1" presStyleIdx="2" presStyleCnt="4">
        <dgm:presLayoutVars>
          <dgm:chMax val="1"/>
          <dgm:bulletEnabled val="1"/>
        </dgm:presLayoutVars>
      </dgm:prSet>
      <dgm:spPr/>
    </dgm:pt>
    <dgm:pt modelId="{84B7119D-A441-1145-A3E6-15F9F1427DD0}" type="pres">
      <dgm:prSet presAssocID="{2ED19A7A-BD30-114C-BAD9-A2F7B04D33EB}" presName="levelTx" presStyleLbl="revTx" presStyleIdx="0" presStyleCnt="0">
        <dgm:presLayoutVars>
          <dgm:chMax val="1"/>
          <dgm:bulletEnabled val="1"/>
        </dgm:presLayoutVars>
      </dgm:prSet>
      <dgm:spPr/>
    </dgm:pt>
    <dgm:pt modelId="{F1FE38F1-73DB-5A48-B1F3-717AA307E664}" type="pres">
      <dgm:prSet presAssocID="{049CC4C0-58CE-7643-B449-1D5AD91C69A7}" presName="Name8" presStyleCnt="0"/>
      <dgm:spPr/>
    </dgm:pt>
    <dgm:pt modelId="{92C669C8-0C77-F447-8E89-EFA3C03F822B}" type="pres">
      <dgm:prSet presAssocID="{049CC4C0-58CE-7643-B449-1D5AD91C69A7}" presName="level" presStyleLbl="node1" presStyleIdx="3" presStyleCnt="4" custLinFactNeighborX="352" custLinFactNeighborY="1991">
        <dgm:presLayoutVars>
          <dgm:chMax val="1"/>
          <dgm:bulletEnabled val="1"/>
        </dgm:presLayoutVars>
      </dgm:prSet>
      <dgm:spPr/>
    </dgm:pt>
    <dgm:pt modelId="{7EB487F7-E0FC-DE4E-879E-90A601415EB1}" type="pres">
      <dgm:prSet presAssocID="{049CC4C0-58CE-7643-B449-1D5AD91C69A7}" presName="levelTx" presStyleLbl="revTx" presStyleIdx="0" presStyleCnt="0">
        <dgm:presLayoutVars>
          <dgm:chMax val="1"/>
          <dgm:bulletEnabled val="1"/>
        </dgm:presLayoutVars>
      </dgm:prSet>
      <dgm:spPr/>
    </dgm:pt>
  </dgm:ptLst>
  <dgm:cxnLst>
    <dgm:cxn modelId="{E7BC9938-F72B-D243-99F6-046BC162A2AB}" type="presOf" srcId="{74D0E4AD-CB9A-CD46-9A51-9BC9223AC036}" destId="{5BC4766F-8019-B148-869A-B5BF19D760B2}" srcOrd="0" destOrd="0" presId="urn:microsoft.com/office/officeart/2005/8/layout/pyramid3"/>
    <dgm:cxn modelId="{CC7E4444-AE42-704F-BB32-798D668F4A04}" type="presOf" srcId="{2ED19A7A-BD30-114C-BAD9-A2F7B04D33EB}" destId="{84B7119D-A441-1145-A3E6-15F9F1427DD0}" srcOrd="1" destOrd="0" presId="urn:microsoft.com/office/officeart/2005/8/layout/pyramid3"/>
    <dgm:cxn modelId="{35370E6F-CAF7-4C4D-B83B-43052BE5DD9D}" type="presOf" srcId="{049CC4C0-58CE-7643-B449-1D5AD91C69A7}" destId="{7EB487F7-E0FC-DE4E-879E-90A601415EB1}" srcOrd="1" destOrd="0" presId="urn:microsoft.com/office/officeart/2005/8/layout/pyramid3"/>
    <dgm:cxn modelId="{51862559-7251-0240-9B88-CA0E6F7C0E74}" type="presOf" srcId="{8E3B7729-271F-B448-9D6E-F82F85291C9C}" destId="{CBEF5E04-216D-0A4F-9DB5-F2D6D13E2F93}" srcOrd="1" destOrd="0" presId="urn:microsoft.com/office/officeart/2005/8/layout/pyramid3"/>
    <dgm:cxn modelId="{E597287A-A123-C54D-9C78-B7FCD05A285A}" type="presOf" srcId="{74D0E4AD-CB9A-CD46-9A51-9BC9223AC036}" destId="{78E8F475-1BC6-BC43-8CB8-C6C96546A9BC}" srcOrd="1" destOrd="0" presId="urn:microsoft.com/office/officeart/2005/8/layout/pyramid3"/>
    <dgm:cxn modelId="{378B117F-9616-3C4D-8B00-22038F9E9852}" type="presOf" srcId="{2ED19A7A-BD30-114C-BAD9-A2F7B04D33EB}" destId="{7CAAC604-0FD0-0F47-BC9F-59EB5DE452C0}" srcOrd="0" destOrd="0" presId="urn:microsoft.com/office/officeart/2005/8/layout/pyramid3"/>
    <dgm:cxn modelId="{D1FC7392-7065-1A4F-985F-A805538E2105}" srcId="{95CFB943-79A5-F245-BD86-C5B9567DBAE3}" destId="{74D0E4AD-CB9A-CD46-9A51-9BC9223AC036}" srcOrd="0" destOrd="0" parTransId="{997B3889-4D6B-8A47-A165-A15E4FDC7ABA}" sibTransId="{6181F0E5-B2A9-C64D-8DC0-DB45C17FE21A}"/>
    <dgm:cxn modelId="{621D95AA-E703-7D4E-8223-420D2A700003}" srcId="{95CFB943-79A5-F245-BD86-C5B9567DBAE3}" destId="{049CC4C0-58CE-7643-B449-1D5AD91C69A7}" srcOrd="3" destOrd="0" parTransId="{0BF98E8E-7DBC-D24E-8D6D-0FFBB9D1D964}" sibTransId="{C15AA55C-B75B-FA47-AAC2-E0A477C93E09}"/>
    <dgm:cxn modelId="{736E3BB3-C002-424A-9DA8-BB10C4303899}" srcId="{95CFB943-79A5-F245-BD86-C5B9567DBAE3}" destId="{8E3B7729-271F-B448-9D6E-F82F85291C9C}" srcOrd="1" destOrd="0" parTransId="{6F8E867B-F9AE-3E46-9A9F-4B68349C6871}" sibTransId="{066D8B74-EE1C-6243-9654-12AF96246517}"/>
    <dgm:cxn modelId="{E0D3D7CF-3FF8-6949-9DC8-2A89518E7B2D}" type="presOf" srcId="{049CC4C0-58CE-7643-B449-1D5AD91C69A7}" destId="{92C669C8-0C77-F447-8E89-EFA3C03F822B}" srcOrd="0" destOrd="0" presId="urn:microsoft.com/office/officeart/2005/8/layout/pyramid3"/>
    <dgm:cxn modelId="{AC7F0DD4-DF7A-564D-81B8-3E01AC52CD83}" srcId="{95CFB943-79A5-F245-BD86-C5B9567DBAE3}" destId="{2ED19A7A-BD30-114C-BAD9-A2F7B04D33EB}" srcOrd="2" destOrd="0" parTransId="{9E4B0F7A-9532-8F42-8A9C-A85DC95A401E}" sibTransId="{0F73ED50-AD05-734E-841F-348824E4F444}"/>
    <dgm:cxn modelId="{60F236D9-8AA4-8C43-BAA1-BA67084A215E}" type="presOf" srcId="{8E3B7729-271F-B448-9D6E-F82F85291C9C}" destId="{8BEF0567-2D41-0E45-9607-3A5ED5446EF0}" srcOrd="0" destOrd="0" presId="urn:microsoft.com/office/officeart/2005/8/layout/pyramid3"/>
    <dgm:cxn modelId="{39E6EEE1-C732-3D49-BBA1-58AB9D0AFF12}" type="presOf" srcId="{95CFB943-79A5-F245-BD86-C5B9567DBAE3}" destId="{5895C75E-A966-4143-BEDD-A2EF79F26F99}" srcOrd="0" destOrd="0" presId="urn:microsoft.com/office/officeart/2005/8/layout/pyramid3"/>
    <dgm:cxn modelId="{90E9EB48-B821-DC48-A796-7D5979B7FEAD}" type="presParOf" srcId="{5895C75E-A966-4143-BEDD-A2EF79F26F99}" destId="{B5C18C1B-31F5-4246-BAEE-4FA74B85EF70}" srcOrd="0" destOrd="0" presId="urn:microsoft.com/office/officeart/2005/8/layout/pyramid3"/>
    <dgm:cxn modelId="{E64D3E44-BD1D-834D-98BC-C95C0B37D788}" type="presParOf" srcId="{B5C18C1B-31F5-4246-BAEE-4FA74B85EF70}" destId="{5BC4766F-8019-B148-869A-B5BF19D760B2}" srcOrd="0" destOrd="0" presId="urn:microsoft.com/office/officeart/2005/8/layout/pyramid3"/>
    <dgm:cxn modelId="{481017FB-9B4F-9B48-9993-1CA8F1431F2A}" type="presParOf" srcId="{B5C18C1B-31F5-4246-BAEE-4FA74B85EF70}" destId="{78E8F475-1BC6-BC43-8CB8-C6C96546A9BC}" srcOrd="1" destOrd="0" presId="urn:microsoft.com/office/officeart/2005/8/layout/pyramid3"/>
    <dgm:cxn modelId="{DFAD792A-6D16-DD47-9212-AF7D44E0CD58}" type="presParOf" srcId="{5895C75E-A966-4143-BEDD-A2EF79F26F99}" destId="{1C125814-305E-5647-9CE4-D50285575525}" srcOrd="1" destOrd="0" presId="urn:microsoft.com/office/officeart/2005/8/layout/pyramid3"/>
    <dgm:cxn modelId="{35175D32-D714-4F40-AAF9-18D6D3E562B4}" type="presParOf" srcId="{1C125814-305E-5647-9CE4-D50285575525}" destId="{8BEF0567-2D41-0E45-9607-3A5ED5446EF0}" srcOrd="0" destOrd="0" presId="urn:microsoft.com/office/officeart/2005/8/layout/pyramid3"/>
    <dgm:cxn modelId="{2102E7CE-5F97-AC43-8B9E-F0A8A44E7021}" type="presParOf" srcId="{1C125814-305E-5647-9CE4-D50285575525}" destId="{CBEF5E04-216D-0A4F-9DB5-F2D6D13E2F93}" srcOrd="1" destOrd="0" presId="urn:microsoft.com/office/officeart/2005/8/layout/pyramid3"/>
    <dgm:cxn modelId="{9C95D4CD-C5B9-764F-9BCD-549F69F2C6FA}" type="presParOf" srcId="{5895C75E-A966-4143-BEDD-A2EF79F26F99}" destId="{997A0167-F167-6449-ACE2-99C8D876D20E}" srcOrd="2" destOrd="0" presId="urn:microsoft.com/office/officeart/2005/8/layout/pyramid3"/>
    <dgm:cxn modelId="{50A27676-EC20-0F49-8D77-520359BAF93E}" type="presParOf" srcId="{997A0167-F167-6449-ACE2-99C8D876D20E}" destId="{7CAAC604-0FD0-0F47-BC9F-59EB5DE452C0}" srcOrd="0" destOrd="0" presId="urn:microsoft.com/office/officeart/2005/8/layout/pyramid3"/>
    <dgm:cxn modelId="{C7386FE3-37E0-534C-A013-0EBFAD1D17C5}" type="presParOf" srcId="{997A0167-F167-6449-ACE2-99C8D876D20E}" destId="{84B7119D-A441-1145-A3E6-15F9F1427DD0}" srcOrd="1" destOrd="0" presId="urn:microsoft.com/office/officeart/2005/8/layout/pyramid3"/>
    <dgm:cxn modelId="{C40EB806-7FDD-554B-BFC9-36CACC17CD3B}" type="presParOf" srcId="{5895C75E-A966-4143-BEDD-A2EF79F26F99}" destId="{F1FE38F1-73DB-5A48-B1F3-717AA307E664}" srcOrd="3" destOrd="0" presId="urn:microsoft.com/office/officeart/2005/8/layout/pyramid3"/>
    <dgm:cxn modelId="{CFFF5296-4D6E-EC45-A692-4B52481CDDE5}" type="presParOf" srcId="{F1FE38F1-73DB-5A48-B1F3-717AA307E664}" destId="{92C669C8-0C77-F447-8E89-EFA3C03F822B}" srcOrd="0" destOrd="0" presId="urn:microsoft.com/office/officeart/2005/8/layout/pyramid3"/>
    <dgm:cxn modelId="{2FC24F03-F7CB-3E4E-8061-36B95629B0D5}" type="presParOf" srcId="{F1FE38F1-73DB-5A48-B1F3-717AA307E664}" destId="{7EB487F7-E0FC-DE4E-879E-90A601415EB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CFB943-79A5-F245-BD86-C5B9567DBAE3}" type="doc">
      <dgm:prSet loTypeId="urn:microsoft.com/office/officeart/2005/8/layout/pyramid3" loCatId="" qsTypeId="urn:microsoft.com/office/officeart/2005/8/quickstyle/simple4" qsCatId="simple" csTypeId="urn:microsoft.com/office/officeart/2005/8/colors/accent1_2" csCatId="accent1" phldr="1"/>
      <dgm:spPr/>
    </dgm:pt>
    <dgm:pt modelId="{74D0E4AD-CB9A-CD46-9A51-9BC9223AC036}">
      <dgm:prSet phldrT="[Text]"/>
      <dgm:spPr/>
      <dgm:t>
        <a:bodyPr/>
        <a:lstStyle/>
        <a:p>
          <a:r>
            <a:rPr lang="en-US" dirty="0"/>
            <a:t>Rotary Clubs</a:t>
          </a:r>
        </a:p>
      </dgm:t>
    </dgm:pt>
    <dgm:pt modelId="{997B3889-4D6B-8A47-A165-A15E4FDC7ABA}" type="parTrans" cxnId="{D1FC7392-7065-1A4F-985F-A805538E2105}">
      <dgm:prSet/>
      <dgm:spPr/>
      <dgm:t>
        <a:bodyPr/>
        <a:lstStyle/>
        <a:p>
          <a:endParaRPr lang="en-US"/>
        </a:p>
      </dgm:t>
    </dgm:pt>
    <dgm:pt modelId="{6181F0E5-B2A9-C64D-8DC0-DB45C17FE21A}" type="sibTrans" cxnId="{D1FC7392-7065-1A4F-985F-A805538E2105}">
      <dgm:prSet/>
      <dgm:spPr/>
      <dgm:t>
        <a:bodyPr/>
        <a:lstStyle/>
        <a:p>
          <a:endParaRPr lang="en-US"/>
        </a:p>
      </dgm:t>
    </dgm:pt>
    <dgm:pt modelId="{8E3B7729-271F-B448-9D6E-F82F85291C9C}">
      <dgm:prSet phldrT="[Text]"/>
      <dgm:spPr/>
      <dgm:t>
        <a:bodyPr/>
        <a:lstStyle/>
        <a:p>
          <a:r>
            <a:rPr lang="en-US" dirty="0"/>
            <a:t>Districts</a:t>
          </a:r>
        </a:p>
      </dgm:t>
    </dgm:pt>
    <dgm:pt modelId="{6F8E867B-F9AE-3E46-9A9F-4B68349C6871}" type="parTrans" cxnId="{736E3BB3-C002-424A-9DA8-BB10C4303899}">
      <dgm:prSet/>
      <dgm:spPr/>
      <dgm:t>
        <a:bodyPr/>
        <a:lstStyle/>
        <a:p>
          <a:endParaRPr lang="en-US"/>
        </a:p>
      </dgm:t>
    </dgm:pt>
    <dgm:pt modelId="{066D8B74-EE1C-6243-9654-12AF96246517}" type="sibTrans" cxnId="{736E3BB3-C002-424A-9DA8-BB10C4303899}">
      <dgm:prSet/>
      <dgm:spPr/>
      <dgm:t>
        <a:bodyPr/>
        <a:lstStyle/>
        <a:p>
          <a:endParaRPr lang="en-US"/>
        </a:p>
      </dgm:t>
    </dgm:pt>
    <dgm:pt modelId="{2ED19A7A-BD30-114C-BAD9-A2F7B04D33EB}">
      <dgm:prSet phldrT="[Text]"/>
      <dgm:spPr/>
      <dgm:t>
        <a:bodyPr/>
        <a:lstStyle/>
        <a:p>
          <a:r>
            <a:rPr lang="en-US" dirty="0"/>
            <a:t>Zones</a:t>
          </a:r>
        </a:p>
      </dgm:t>
    </dgm:pt>
    <dgm:pt modelId="{9E4B0F7A-9532-8F42-8A9C-A85DC95A401E}" type="parTrans" cxnId="{AC7F0DD4-DF7A-564D-81B8-3E01AC52CD83}">
      <dgm:prSet/>
      <dgm:spPr/>
      <dgm:t>
        <a:bodyPr/>
        <a:lstStyle/>
        <a:p>
          <a:endParaRPr lang="en-US"/>
        </a:p>
      </dgm:t>
    </dgm:pt>
    <dgm:pt modelId="{0F73ED50-AD05-734E-841F-348824E4F444}" type="sibTrans" cxnId="{AC7F0DD4-DF7A-564D-81B8-3E01AC52CD83}">
      <dgm:prSet/>
      <dgm:spPr/>
      <dgm:t>
        <a:bodyPr/>
        <a:lstStyle/>
        <a:p>
          <a:endParaRPr lang="en-US"/>
        </a:p>
      </dgm:t>
    </dgm:pt>
    <dgm:pt modelId="{049CC4C0-58CE-7643-B449-1D5AD91C69A7}">
      <dgm:prSet/>
      <dgm:spPr/>
      <dgm:t>
        <a:bodyPr/>
        <a:lstStyle/>
        <a:p>
          <a:r>
            <a:rPr lang="en-US" dirty="0"/>
            <a:t>RI</a:t>
          </a:r>
        </a:p>
      </dgm:t>
    </dgm:pt>
    <dgm:pt modelId="{0BF98E8E-7DBC-D24E-8D6D-0FFBB9D1D964}" type="parTrans" cxnId="{621D95AA-E703-7D4E-8223-420D2A700003}">
      <dgm:prSet/>
      <dgm:spPr/>
      <dgm:t>
        <a:bodyPr/>
        <a:lstStyle/>
        <a:p>
          <a:endParaRPr lang="en-US"/>
        </a:p>
      </dgm:t>
    </dgm:pt>
    <dgm:pt modelId="{C15AA55C-B75B-FA47-AAC2-E0A477C93E09}" type="sibTrans" cxnId="{621D95AA-E703-7D4E-8223-420D2A700003}">
      <dgm:prSet/>
      <dgm:spPr/>
      <dgm:t>
        <a:bodyPr/>
        <a:lstStyle/>
        <a:p>
          <a:endParaRPr lang="en-US"/>
        </a:p>
      </dgm:t>
    </dgm:pt>
    <dgm:pt modelId="{5895C75E-A966-4143-BEDD-A2EF79F26F99}" type="pres">
      <dgm:prSet presAssocID="{95CFB943-79A5-F245-BD86-C5B9567DBAE3}" presName="Name0" presStyleCnt="0">
        <dgm:presLayoutVars>
          <dgm:dir/>
          <dgm:animLvl val="lvl"/>
          <dgm:resizeHandles val="exact"/>
        </dgm:presLayoutVars>
      </dgm:prSet>
      <dgm:spPr/>
    </dgm:pt>
    <dgm:pt modelId="{B5C18C1B-31F5-4246-BAEE-4FA74B85EF70}" type="pres">
      <dgm:prSet presAssocID="{74D0E4AD-CB9A-CD46-9A51-9BC9223AC036}" presName="Name8" presStyleCnt="0"/>
      <dgm:spPr/>
    </dgm:pt>
    <dgm:pt modelId="{5BC4766F-8019-B148-869A-B5BF19D760B2}" type="pres">
      <dgm:prSet presAssocID="{74D0E4AD-CB9A-CD46-9A51-9BC9223AC036}" presName="level" presStyleLbl="node1" presStyleIdx="0" presStyleCnt="4">
        <dgm:presLayoutVars>
          <dgm:chMax val="1"/>
          <dgm:bulletEnabled val="1"/>
        </dgm:presLayoutVars>
      </dgm:prSet>
      <dgm:spPr/>
    </dgm:pt>
    <dgm:pt modelId="{78E8F475-1BC6-BC43-8CB8-C6C96546A9BC}" type="pres">
      <dgm:prSet presAssocID="{74D0E4AD-CB9A-CD46-9A51-9BC9223AC036}" presName="levelTx" presStyleLbl="revTx" presStyleIdx="0" presStyleCnt="0">
        <dgm:presLayoutVars>
          <dgm:chMax val="1"/>
          <dgm:bulletEnabled val="1"/>
        </dgm:presLayoutVars>
      </dgm:prSet>
      <dgm:spPr/>
    </dgm:pt>
    <dgm:pt modelId="{1C125814-305E-5647-9CE4-D50285575525}" type="pres">
      <dgm:prSet presAssocID="{8E3B7729-271F-B448-9D6E-F82F85291C9C}" presName="Name8" presStyleCnt="0"/>
      <dgm:spPr/>
    </dgm:pt>
    <dgm:pt modelId="{8BEF0567-2D41-0E45-9607-3A5ED5446EF0}" type="pres">
      <dgm:prSet presAssocID="{8E3B7729-271F-B448-9D6E-F82F85291C9C}" presName="level" presStyleLbl="node1" presStyleIdx="1" presStyleCnt="4">
        <dgm:presLayoutVars>
          <dgm:chMax val="1"/>
          <dgm:bulletEnabled val="1"/>
        </dgm:presLayoutVars>
      </dgm:prSet>
      <dgm:spPr/>
    </dgm:pt>
    <dgm:pt modelId="{CBEF5E04-216D-0A4F-9DB5-F2D6D13E2F93}" type="pres">
      <dgm:prSet presAssocID="{8E3B7729-271F-B448-9D6E-F82F85291C9C}" presName="levelTx" presStyleLbl="revTx" presStyleIdx="0" presStyleCnt="0">
        <dgm:presLayoutVars>
          <dgm:chMax val="1"/>
          <dgm:bulletEnabled val="1"/>
        </dgm:presLayoutVars>
      </dgm:prSet>
      <dgm:spPr/>
    </dgm:pt>
    <dgm:pt modelId="{997A0167-F167-6449-ACE2-99C8D876D20E}" type="pres">
      <dgm:prSet presAssocID="{2ED19A7A-BD30-114C-BAD9-A2F7B04D33EB}" presName="Name8" presStyleCnt="0"/>
      <dgm:spPr/>
    </dgm:pt>
    <dgm:pt modelId="{7CAAC604-0FD0-0F47-BC9F-59EB5DE452C0}" type="pres">
      <dgm:prSet presAssocID="{2ED19A7A-BD30-114C-BAD9-A2F7B04D33EB}" presName="level" presStyleLbl="node1" presStyleIdx="2" presStyleCnt="4">
        <dgm:presLayoutVars>
          <dgm:chMax val="1"/>
          <dgm:bulletEnabled val="1"/>
        </dgm:presLayoutVars>
      </dgm:prSet>
      <dgm:spPr/>
    </dgm:pt>
    <dgm:pt modelId="{84B7119D-A441-1145-A3E6-15F9F1427DD0}" type="pres">
      <dgm:prSet presAssocID="{2ED19A7A-BD30-114C-BAD9-A2F7B04D33EB}" presName="levelTx" presStyleLbl="revTx" presStyleIdx="0" presStyleCnt="0">
        <dgm:presLayoutVars>
          <dgm:chMax val="1"/>
          <dgm:bulletEnabled val="1"/>
        </dgm:presLayoutVars>
      </dgm:prSet>
      <dgm:spPr/>
    </dgm:pt>
    <dgm:pt modelId="{F1FE38F1-73DB-5A48-B1F3-717AA307E664}" type="pres">
      <dgm:prSet presAssocID="{049CC4C0-58CE-7643-B449-1D5AD91C69A7}" presName="Name8" presStyleCnt="0"/>
      <dgm:spPr/>
    </dgm:pt>
    <dgm:pt modelId="{92C669C8-0C77-F447-8E89-EFA3C03F822B}" type="pres">
      <dgm:prSet presAssocID="{049CC4C0-58CE-7643-B449-1D5AD91C69A7}" presName="level" presStyleLbl="node1" presStyleIdx="3" presStyleCnt="4" custLinFactNeighborX="352" custLinFactNeighborY="1991">
        <dgm:presLayoutVars>
          <dgm:chMax val="1"/>
          <dgm:bulletEnabled val="1"/>
        </dgm:presLayoutVars>
      </dgm:prSet>
      <dgm:spPr/>
    </dgm:pt>
    <dgm:pt modelId="{7EB487F7-E0FC-DE4E-879E-90A601415EB1}" type="pres">
      <dgm:prSet presAssocID="{049CC4C0-58CE-7643-B449-1D5AD91C69A7}" presName="levelTx" presStyleLbl="revTx" presStyleIdx="0" presStyleCnt="0">
        <dgm:presLayoutVars>
          <dgm:chMax val="1"/>
          <dgm:bulletEnabled val="1"/>
        </dgm:presLayoutVars>
      </dgm:prSet>
      <dgm:spPr/>
    </dgm:pt>
  </dgm:ptLst>
  <dgm:cxnLst>
    <dgm:cxn modelId="{E7BC9938-F72B-D243-99F6-046BC162A2AB}" type="presOf" srcId="{74D0E4AD-CB9A-CD46-9A51-9BC9223AC036}" destId="{5BC4766F-8019-B148-869A-B5BF19D760B2}" srcOrd="0" destOrd="0" presId="urn:microsoft.com/office/officeart/2005/8/layout/pyramid3"/>
    <dgm:cxn modelId="{CC7E4444-AE42-704F-BB32-798D668F4A04}" type="presOf" srcId="{2ED19A7A-BD30-114C-BAD9-A2F7B04D33EB}" destId="{84B7119D-A441-1145-A3E6-15F9F1427DD0}" srcOrd="1" destOrd="0" presId="urn:microsoft.com/office/officeart/2005/8/layout/pyramid3"/>
    <dgm:cxn modelId="{35370E6F-CAF7-4C4D-B83B-43052BE5DD9D}" type="presOf" srcId="{049CC4C0-58CE-7643-B449-1D5AD91C69A7}" destId="{7EB487F7-E0FC-DE4E-879E-90A601415EB1}" srcOrd="1" destOrd="0" presId="urn:microsoft.com/office/officeart/2005/8/layout/pyramid3"/>
    <dgm:cxn modelId="{51862559-7251-0240-9B88-CA0E6F7C0E74}" type="presOf" srcId="{8E3B7729-271F-B448-9D6E-F82F85291C9C}" destId="{CBEF5E04-216D-0A4F-9DB5-F2D6D13E2F93}" srcOrd="1" destOrd="0" presId="urn:microsoft.com/office/officeart/2005/8/layout/pyramid3"/>
    <dgm:cxn modelId="{E597287A-A123-C54D-9C78-B7FCD05A285A}" type="presOf" srcId="{74D0E4AD-CB9A-CD46-9A51-9BC9223AC036}" destId="{78E8F475-1BC6-BC43-8CB8-C6C96546A9BC}" srcOrd="1" destOrd="0" presId="urn:microsoft.com/office/officeart/2005/8/layout/pyramid3"/>
    <dgm:cxn modelId="{378B117F-9616-3C4D-8B00-22038F9E9852}" type="presOf" srcId="{2ED19A7A-BD30-114C-BAD9-A2F7B04D33EB}" destId="{7CAAC604-0FD0-0F47-BC9F-59EB5DE452C0}" srcOrd="0" destOrd="0" presId="urn:microsoft.com/office/officeart/2005/8/layout/pyramid3"/>
    <dgm:cxn modelId="{D1FC7392-7065-1A4F-985F-A805538E2105}" srcId="{95CFB943-79A5-F245-BD86-C5B9567DBAE3}" destId="{74D0E4AD-CB9A-CD46-9A51-9BC9223AC036}" srcOrd="0" destOrd="0" parTransId="{997B3889-4D6B-8A47-A165-A15E4FDC7ABA}" sibTransId="{6181F0E5-B2A9-C64D-8DC0-DB45C17FE21A}"/>
    <dgm:cxn modelId="{621D95AA-E703-7D4E-8223-420D2A700003}" srcId="{95CFB943-79A5-F245-BD86-C5B9567DBAE3}" destId="{049CC4C0-58CE-7643-B449-1D5AD91C69A7}" srcOrd="3" destOrd="0" parTransId="{0BF98E8E-7DBC-D24E-8D6D-0FFBB9D1D964}" sibTransId="{C15AA55C-B75B-FA47-AAC2-E0A477C93E09}"/>
    <dgm:cxn modelId="{736E3BB3-C002-424A-9DA8-BB10C4303899}" srcId="{95CFB943-79A5-F245-BD86-C5B9567DBAE3}" destId="{8E3B7729-271F-B448-9D6E-F82F85291C9C}" srcOrd="1" destOrd="0" parTransId="{6F8E867B-F9AE-3E46-9A9F-4B68349C6871}" sibTransId="{066D8B74-EE1C-6243-9654-12AF96246517}"/>
    <dgm:cxn modelId="{E0D3D7CF-3FF8-6949-9DC8-2A89518E7B2D}" type="presOf" srcId="{049CC4C0-58CE-7643-B449-1D5AD91C69A7}" destId="{92C669C8-0C77-F447-8E89-EFA3C03F822B}" srcOrd="0" destOrd="0" presId="urn:microsoft.com/office/officeart/2005/8/layout/pyramid3"/>
    <dgm:cxn modelId="{AC7F0DD4-DF7A-564D-81B8-3E01AC52CD83}" srcId="{95CFB943-79A5-F245-BD86-C5B9567DBAE3}" destId="{2ED19A7A-BD30-114C-BAD9-A2F7B04D33EB}" srcOrd="2" destOrd="0" parTransId="{9E4B0F7A-9532-8F42-8A9C-A85DC95A401E}" sibTransId="{0F73ED50-AD05-734E-841F-348824E4F444}"/>
    <dgm:cxn modelId="{60F236D9-8AA4-8C43-BAA1-BA67084A215E}" type="presOf" srcId="{8E3B7729-271F-B448-9D6E-F82F85291C9C}" destId="{8BEF0567-2D41-0E45-9607-3A5ED5446EF0}" srcOrd="0" destOrd="0" presId="urn:microsoft.com/office/officeart/2005/8/layout/pyramid3"/>
    <dgm:cxn modelId="{39E6EEE1-C732-3D49-BBA1-58AB9D0AFF12}" type="presOf" srcId="{95CFB943-79A5-F245-BD86-C5B9567DBAE3}" destId="{5895C75E-A966-4143-BEDD-A2EF79F26F99}" srcOrd="0" destOrd="0" presId="urn:microsoft.com/office/officeart/2005/8/layout/pyramid3"/>
    <dgm:cxn modelId="{90E9EB48-B821-DC48-A796-7D5979B7FEAD}" type="presParOf" srcId="{5895C75E-A966-4143-BEDD-A2EF79F26F99}" destId="{B5C18C1B-31F5-4246-BAEE-4FA74B85EF70}" srcOrd="0" destOrd="0" presId="urn:microsoft.com/office/officeart/2005/8/layout/pyramid3"/>
    <dgm:cxn modelId="{E64D3E44-BD1D-834D-98BC-C95C0B37D788}" type="presParOf" srcId="{B5C18C1B-31F5-4246-BAEE-4FA74B85EF70}" destId="{5BC4766F-8019-B148-869A-B5BF19D760B2}" srcOrd="0" destOrd="0" presId="urn:microsoft.com/office/officeart/2005/8/layout/pyramid3"/>
    <dgm:cxn modelId="{481017FB-9B4F-9B48-9993-1CA8F1431F2A}" type="presParOf" srcId="{B5C18C1B-31F5-4246-BAEE-4FA74B85EF70}" destId="{78E8F475-1BC6-BC43-8CB8-C6C96546A9BC}" srcOrd="1" destOrd="0" presId="urn:microsoft.com/office/officeart/2005/8/layout/pyramid3"/>
    <dgm:cxn modelId="{DFAD792A-6D16-DD47-9212-AF7D44E0CD58}" type="presParOf" srcId="{5895C75E-A966-4143-BEDD-A2EF79F26F99}" destId="{1C125814-305E-5647-9CE4-D50285575525}" srcOrd="1" destOrd="0" presId="urn:microsoft.com/office/officeart/2005/8/layout/pyramid3"/>
    <dgm:cxn modelId="{35175D32-D714-4F40-AAF9-18D6D3E562B4}" type="presParOf" srcId="{1C125814-305E-5647-9CE4-D50285575525}" destId="{8BEF0567-2D41-0E45-9607-3A5ED5446EF0}" srcOrd="0" destOrd="0" presId="urn:microsoft.com/office/officeart/2005/8/layout/pyramid3"/>
    <dgm:cxn modelId="{2102E7CE-5F97-AC43-8B9E-F0A8A44E7021}" type="presParOf" srcId="{1C125814-305E-5647-9CE4-D50285575525}" destId="{CBEF5E04-216D-0A4F-9DB5-F2D6D13E2F93}" srcOrd="1" destOrd="0" presId="urn:microsoft.com/office/officeart/2005/8/layout/pyramid3"/>
    <dgm:cxn modelId="{9C95D4CD-C5B9-764F-9BCD-549F69F2C6FA}" type="presParOf" srcId="{5895C75E-A966-4143-BEDD-A2EF79F26F99}" destId="{997A0167-F167-6449-ACE2-99C8D876D20E}" srcOrd="2" destOrd="0" presId="urn:microsoft.com/office/officeart/2005/8/layout/pyramid3"/>
    <dgm:cxn modelId="{50A27676-EC20-0F49-8D77-520359BAF93E}" type="presParOf" srcId="{997A0167-F167-6449-ACE2-99C8D876D20E}" destId="{7CAAC604-0FD0-0F47-BC9F-59EB5DE452C0}" srcOrd="0" destOrd="0" presId="urn:microsoft.com/office/officeart/2005/8/layout/pyramid3"/>
    <dgm:cxn modelId="{C7386FE3-37E0-534C-A013-0EBFAD1D17C5}" type="presParOf" srcId="{997A0167-F167-6449-ACE2-99C8D876D20E}" destId="{84B7119D-A441-1145-A3E6-15F9F1427DD0}" srcOrd="1" destOrd="0" presId="urn:microsoft.com/office/officeart/2005/8/layout/pyramid3"/>
    <dgm:cxn modelId="{C40EB806-7FDD-554B-BFC9-36CACC17CD3B}" type="presParOf" srcId="{5895C75E-A966-4143-BEDD-A2EF79F26F99}" destId="{F1FE38F1-73DB-5A48-B1F3-717AA307E664}" srcOrd="3" destOrd="0" presId="urn:microsoft.com/office/officeart/2005/8/layout/pyramid3"/>
    <dgm:cxn modelId="{CFFF5296-4D6E-EC45-A692-4B52481CDDE5}" type="presParOf" srcId="{F1FE38F1-73DB-5A48-B1F3-717AA307E664}" destId="{92C669C8-0C77-F447-8E89-EFA3C03F822B}" srcOrd="0" destOrd="0" presId="urn:microsoft.com/office/officeart/2005/8/layout/pyramid3"/>
    <dgm:cxn modelId="{2FC24F03-F7CB-3E4E-8061-36B95629B0D5}" type="presParOf" srcId="{F1FE38F1-73DB-5A48-B1F3-717AA307E664}" destId="{7EB487F7-E0FC-DE4E-879E-90A601415EB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3B7169-A83E-644A-94DD-D962C61D93AB}"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2C3B7C59-8014-5F42-A473-CB9F049015A0}">
      <dgm:prSet phldrT="[Text]"/>
      <dgm:spPr/>
      <dgm:t>
        <a:bodyPr/>
        <a:lstStyle/>
        <a:p>
          <a:r>
            <a:rPr lang="en-US" dirty="0"/>
            <a:t>RI</a:t>
          </a:r>
        </a:p>
      </dgm:t>
    </dgm:pt>
    <dgm:pt modelId="{DAF5E389-E613-AA43-ACDE-1379711E76AB}" type="parTrans" cxnId="{55033191-9DF3-E344-A542-783B6E9D94D5}">
      <dgm:prSet/>
      <dgm:spPr/>
      <dgm:t>
        <a:bodyPr/>
        <a:lstStyle/>
        <a:p>
          <a:endParaRPr lang="en-US"/>
        </a:p>
      </dgm:t>
    </dgm:pt>
    <dgm:pt modelId="{BD7A1130-8181-CE4A-9A53-FDD996B45048}" type="sibTrans" cxnId="{55033191-9DF3-E344-A542-783B6E9D94D5}">
      <dgm:prSet/>
      <dgm:spPr/>
      <dgm:t>
        <a:bodyPr/>
        <a:lstStyle/>
        <a:p>
          <a:endParaRPr lang="en-US"/>
        </a:p>
      </dgm:t>
    </dgm:pt>
    <dgm:pt modelId="{21BBBB06-1FDC-1D4A-9971-FF17483B5A24}">
      <dgm:prSet phldrT="[Text]"/>
      <dgm:spPr/>
      <dgm:t>
        <a:bodyPr/>
        <a:lstStyle/>
        <a:p>
          <a:r>
            <a:rPr lang="en-US" dirty="0"/>
            <a:t>Board</a:t>
          </a:r>
        </a:p>
        <a:p>
          <a:r>
            <a:rPr lang="en-US" dirty="0"/>
            <a:t>17+</a:t>
          </a:r>
        </a:p>
      </dgm:t>
    </dgm:pt>
    <dgm:pt modelId="{286C5E9D-ECE6-E34B-B88F-0C0123AA7618}" type="sibTrans" cxnId="{44C71B3A-F4E6-6E4E-8758-88924787E153}">
      <dgm:prSet/>
      <dgm:spPr/>
      <dgm:t>
        <a:bodyPr/>
        <a:lstStyle/>
        <a:p>
          <a:endParaRPr lang="en-US"/>
        </a:p>
      </dgm:t>
    </dgm:pt>
    <dgm:pt modelId="{F3435971-B681-E740-AA9F-4E0CC4C41559}" type="parTrans" cxnId="{44C71B3A-F4E6-6E4E-8758-88924787E153}">
      <dgm:prSet/>
      <dgm:spPr/>
      <dgm:t>
        <a:bodyPr/>
        <a:lstStyle/>
        <a:p>
          <a:endParaRPr lang="en-US" dirty="0"/>
        </a:p>
      </dgm:t>
    </dgm:pt>
    <dgm:pt modelId="{D85D9E6E-C1E9-F24C-93CB-D757E1C53D80}">
      <dgm:prSet phldrT="[Text]"/>
      <dgm:spPr/>
      <dgm:t>
        <a:bodyPr/>
        <a:lstStyle/>
        <a:p>
          <a:r>
            <a:rPr lang="en-US" dirty="0"/>
            <a:t>John</a:t>
          </a:r>
        </a:p>
        <a:p>
          <a:r>
            <a:rPr lang="en-US" dirty="0"/>
            <a:t>Hewko</a:t>
          </a:r>
        </a:p>
      </dgm:t>
    </dgm:pt>
    <dgm:pt modelId="{81AA8D4A-6513-7E4D-AC12-FB05E43A592E}" type="sibTrans" cxnId="{BD75997B-81C8-F142-A881-EDB56650848F}">
      <dgm:prSet/>
      <dgm:spPr/>
      <dgm:t>
        <a:bodyPr/>
        <a:lstStyle/>
        <a:p>
          <a:endParaRPr lang="en-US"/>
        </a:p>
      </dgm:t>
    </dgm:pt>
    <dgm:pt modelId="{1D7BA2A5-37B9-074D-A051-C32ABDCC8AC0}" type="parTrans" cxnId="{BD75997B-81C8-F142-A881-EDB56650848F}">
      <dgm:prSet/>
      <dgm:spPr/>
      <dgm:t>
        <a:bodyPr/>
        <a:lstStyle/>
        <a:p>
          <a:endParaRPr lang="en-US" dirty="0"/>
        </a:p>
      </dgm:t>
    </dgm:pt>
    <dgm:pt modelId="{E4CFECCA-5758-B94A-8B07-F9ACDF2A6E46}">
      <dgm:prSet phldrT="[Text]"/>
      <dgm:spPr/>
      <dgm:t>
        <a:bodyPr/>
        <a:lstStyle/>
        <a:p>
          <a:r>
            <a:rPr lang="en-US" dirty="0"/>
            <a:t>COL</a:t>
          </a:r>
        </a:p>
        <a:p>
          <a:r>
            <a:rPr lang="en-US" dirty="0"/>
            <a:t>537</a:t>
          </a:r>
        </a:p>
      </dgm:t>
    </dgm:pt>
    <dgm:pt modelId="{A06E0DF1-D984-C44E-9E83-E51CFBEB87B5}" type="sibTrans" cxnId="{C1E26DE2-4B5E-8F42-B31B-AF7FF787BBDB}">
      <dgm:prSet/>
      <dgm:spPr/>
      <dgm:t>
        <a:bodyPr/>
        <a:lstStyle/>
        <a:p>
          <a:endParaRPr lang="en-US"/>
        </a:p>
      </dgm:t>
    </dgm:pt>
    <dgm:pt modelId="{DC2A6C3B-9A94-4A4A-9385-F4E7A452DEB2}" type="parTrans" cxnId="{C1E26DE2-4B5E-8F42-B31B-AF7FF787BBDB}">
      <dgm:prSet/>
      <dgm:spPr/>
      <dgm:t>
        <a:bodyPr/>
        <a:lstStyle/>
        <a:p>
          <a:endParaRPr lang="en-US" dirty="0"/>
        </a:p>
      </dgm:t>
    </dgm:pt>
    <dgm:pt modelId="{13342095-2A15-174C-AFC2-5C5A96105592}" type="pres">
      <dgm:prSet presAssocID="{163B7169-A83E-644A-94DD-D962C61D93AB}" presName="Name0" presStyleCnt="0">
        <dgm:presLayoutVars>
          <dgm:chMax val="1"/>
          <dgm:dir/>
          <dgm:animLvl val="ctr"/>
          <dgm:resizeHandles val="exact"/>
        </dgm:presLayoutVars>
      </dgm:prSet>
      <dgm:spPr/>
    </dgm:pt>
    <dgm:pt modelId="{E0FA593F-BCC7-D243-81A8-12186F663E86}" type="pres">
      <dgm:prSet presAssocID="{2C3B7C59-8014-5F42-A473-CB9F049015A0}" presName="centerShape" presStyleLbl="node0" presStyleIdx="0" presStyleCnt="1"/>
      <dgm:spPr/>
    </dgm:pt>
    <dgm:pt modelId="{CF5B921B-72F6-5443-8225-F1CA9FBBF976}" type="pres">
      <dgm:prSet presAssocID="{1D7BA2A5-37B9-074D-A051-C32ABDCC8AC0}" presName="parTrans" presStyleLbl="sibTrans2D1" presStyleIdx="0" presStyleCnt="3"/>
      <dgm:spPr/>
    </dgm:pt>
    <dgm:pt modelId="{5D17AB5C-1843-174A-9346-D2FEE35D36C6}" type="pres">
      <dgm:prSet presAssocID="{1D7BA2A5-37B9-074D-A051-C32ABDCC8AC0}" presName="connectorText" presStyleLbl="sibTrans2D1" presStyleIdx="0" presStyleCnt="3"/>
      <dgm:spPr/>
    </dgm:pt>
    <dgm:pt modelId="{98EEA142-C71D-1A45-9ADB-8619A7F8EA07}" type="pres">
      <dgm:prSet presAssocID="{D85D9E6E-C1E9-F24C-93CB-D757E1C53D80}" presName="node" presStyleLbl="node1" presStyleIdx="0" presStyleCnt="3">
        <dgm:presLayoutVars>
          <dgm:bulletEnabled val="1"/>
        </dgm:presLayoutVars>
      </dgm:prSet>
      <dgm:spPr/>
    </dgm:pt>
    <dgm:pt modelId="{C5BE41D4-F572-6846-874A-B9F85B189057}" type="pres">
      <dgm:prSet presAssocID="{F3435971-B681-E740-AA9F-4E0CC4C41559}" presName="parTrans" presStyleLbl="sibTrans2D1" presStyleIdx="1" presStyleCnt="3"/>
      <dgm:spPr/>
    </dgm:pt>
    <dgm:pt modelId="{38302EFF-1C6C-9F47-A0A3-29B78144CB26}" type="pres">
      <dgm:prSet presAssocID="{F3435971-B681-E740-AA9F-4E0CC4C41559}" presName="connectorText" presStyleLbl="sibTrans2D1" presStyleIdx="1" presStyleCnt="3"/>
      <dgm:spPr/>
    </dgm:pt>
    <dgm:pt modelId="{B1EDC045-4D26-9B4E-8A13-2E8730484983}" type="pres">
      <dgm:prSet presAssocID="{21BBBB06-1FDC-1D4A-9971-FF17483B5A24}" presName="node" presStyleLbl="node1" presStyleIdx="1" presStyleCnt="3">
        <dgm:presLayoutVars>
          <dgm:bulletEnabled val="1"/>
        </dgm:presLayoutVars>
      </dgm:prSet>
      <dgm:spPr/>
    </dgm:pt>
    <dgm:pt modelId="{2AE1DE1B-FFAD-504A-98CF-579C31061DA0}" type="pres">
      <dgm:prSet presAssocID="{DC2A6C3B-9A94-4A4A-9385-F4E7A452DEB2}" presName="parTrans" presStyleLbl="sibTrans2D1" presStyleIdx="2" presStyleCnt="3"/>
      <dgm:spPr/>
    </dgm:pt>
    <dgm:pt modelId="{95E8BEB5-4A03-0E45-A4B5-9F1082ECA481}" type="pres">
      <dgm:prSet presAssocID="{DC2A6C3B-9A94-4A4A-9385-F4E7A452DEB2}" presName="connectorText" presStyleLbl="sibTrans2D1" presStyleIdx="2" presStyleCnt="3"/>
      <dgm:spPr/>
    </dgm:pt>
    <dgm:pt modelId="{0BBC9CA2-86DD-014F-9F60-82B967B02ACC}" type="pres">
      <dgm:prSet presAssocID="{E4CFECCA-5758-B94A-8B07-F9ACDF2A6E46}" presName="node" presStyleLbl="node1" presStyleIdx="2" presStyleCnt="3" custRadScaleRad="100757" custRadScaleInc="3762">
        <dgm:presLayoutVars>
          <dgm:bulletEnabled val="1"/>
        </dgm:presLayoutVars>
      </dgm:prSet>
      <dgm:spPr/>
    </dgm:pt>
  </dgm:ptLst>
  <dgm:cxnLst>
    <dgm:cxn modelId="{918D9901-02EC-1F4C-A87F-6C34CDC98179}" type="presOf" srcId="{1D7BA2A5-37B9-074D-A051-C32ABDCC8AC0}" destId="{CF5B921B-72F6-5443-8225-F1CA9FBBF976}" srcOrd="0" destOrd="0" presId="urn:microsoft.com/office/officeart/2005/8/layout/radial5"/>
    <dgm:cxn modelId="{234C420D-4BA7-9A46-9401-26DFA9CEAB40}" type="presOf" srcId="{F3435971-B681-E740-AA9F-4E0CC4C41559}" destId="{C5BE41D4-F572-6846-874A-B9F85B189057}" srcOrd="0" destOrd="0" presId="urn:microsoft.com/office/officeart/2005/8/layout/radial5"/>
    <dgm:cxn modelId="{A159A12C-A17B-0243-99A9-23892F592772}" type="presOf" srcId="{1D7BA2A5-37B9-074D-A051-C32ABDCC8AC0}" destId="{5D17AB5C-1843-174A-9346-D2FEE35D36C6}" srcOrd="1" destOrd="0" presId="urn:microsoft.com/office/officeart/2005/8/layout/radial5"/>
    <dgm:cxn modelId="{44C71B3A-F4E6-6E4E-8758-88924787E153}" srcId="{2C3B7C59-8014-5F42-A473-CB9F049015A0}" destId="{21BBBB06-1FDC-1D4A-9971-FF17483B5A24}" srcOrd="1" destOrd="0" parTransId="{F3435971-B681-E740-AA9F-4E0CC4C41559}" sibTransId="{286C5E9D-ECE6-E34B-B88F-0C0123AA7618}"/>
    <dgm:cxn modelId="{E2421561-2885-E54D-8923-0F3C9F35F44F}" type="presOf" srcId="{E4CFECCA-5758-B94A-8B07-F9ACDF2A6E46}" destId="{0BBC9CA2-86DD-014F-9F60-82B967B02ACC}" srcOrd="0" destOrd="0" presId="urn:microsoft.com/office/officeart/2005/8/layout/radial5"/>
    <dgm:cxn modelId="{58199D47-0D14-7744-A1C9-908591B60E9E}" type="presOf" srcId="{163B7169-A83E-644A-94DD-D962C61D93AB}" destId="{13342095-2A15-174C-AFC2-5C5A96105592}" srcOrd="0" destOrd="0" presId="urn:microsoft.com/office/officeart/2005/8/layout/radial5"/>
    <dgm:cxn modelId="{47833A69-7224-5A48-8489-1B9B9AD50CE1}" type="presOf" srcId="{F3435971-B681-E740-AA9F-4E0CC4C41559}" destId="{38302EFF-1C6C-9F47-A0A3-29B78144CB26}" srcOrd="1" destOrd="0" presId="urn:microsoft.com/office/officeart/2005/8/layout/radial5"/>
    <dgm:cxn modelId="{BD75997B-81C8-F142-A881-EDB56650848F}" srcId="{2C3B7C59-8014-5F42-A473-CB9F049015A0}" destId="{D85D9E6E-C1E9-F24C-93CB-D757E1C53D80}" srcOrd="0" destOrd="0" parTransId="{1D7BA2A5-37B9-074D-A051-C32ABDCC8AC0}" sibTransId="{81AA8D4A-6513-7E4D-AC12-FB05E43A592E}"/>
    <dgm:cxn modelId="{55033191-9DF3-E344-A542-783B6E9D94D5}" srcId="{163B7169-A83E-644A-94DD-D962C61D93AB}" destId="{2C3B7C59-8014-5F42-A473-CB9F049015A0}" srcOrd="0" destOrd="0" parTransId="{DAF5E389-E613-AA43-ACDE-1379711E76AB}" sibTransId="{BD7A1130-8181-CE4A-9A53-FDD996B45048}"/>
    <dgm:cxn modelId="{84FB77A1-44C1-664F-9758-ADC928EA6196}" type="presOf" srcId="{DC2A6C3B-9A94-4A4A-9385-F4E7A452DEB2}" destId="{95E8BEB5-4A03-0E45-A4B5-9F1082ECA481}" srcOrd="1" destOrd="0" presId="urn:microsoft.com/office/officeart/2005/8/layout/radial5"/>
    <dgm:cxn modelId="{BB92DAAB-82FC-AB48-9A91-3B24AE55228E}" type="presOf" srcId="{2C3B7C59-8014-5F42-A473-CB9F049015A0}" destId="{E0FA593F-BCC7-D243-81A8-12186F663E86}" srcOrd="0" destOrd="0" presId="urn:microsoft.com/office/officeart/2005/8/layout/radial5"/>
    <dgm:cxn modelId="{68FF8CB1-5053-F54A-BB7B-68CE31BE14AC}" type="presOf" srcId="{DC2A6C3B-9A94-4A4A-9385-F4E7A452DEB2}" destId="{2AE1DE1B-FFAD-504A-98CF-579C31061DA0}" srcOrd="0" destOrd="0" presId="urn:microsoft.com/office/officeart/2005/8/layout/radial5"/>
    <dgm:cxn modelId="{CC5590C5-89E6-4B44-8E9A-B71BE146683C}" type="presOf" srcId="{21BBBB06-1FDC-1D4A-9971-FF17483B5A24}" destId="{B1EDC045-4D26-9B4E-8A13-2E8730484983}" srcOrd="0" destOrd="0" presId="urn:microsoft.com/office/officeart/2005/8/layout/radial5"/>
    <dgm:cxn modelId="{C1E26DE2-4B5E-8F42-B31B-AF7FF787BBDB}" srcId="{2C3B7C59-8014-5F42-A473-CB9F049015A0}" destId="{E4CFECCA-5758-B94A-8B07-F9ACDF2A6E46}" srcOrd="2" destOrd="0" parTransId="{DC2A6C3B-9A94-4A4A-9385-F4E7A452DEB2}" sibTransId="{A06E0DF1-D984-C44E-9E83-E51CFBEB87B5}"/>
    <dgm:cxn modelId="{97FF52E5-4E60-1840-A21D-A21267C3D267}" type="presOf" srcId="{D85D9E6E-C1E9-F24C-93CB-D757E1C53D80}" destId="{98EEA142-C71D-1A45-9ADB-8619A7F8EA07}" srcOrd="0" destOrd="0" presId="urn:microsoft.com/office/officeart/2005/8/layout/radial5"/>
    <dgm:cxn modelId="{2D9C86B3-5370-724C-82C6-7689E4178D28}" type="presParOf" srcId="{13342095-2A15-174C-AFC2-5C5A96105592}" destId="{E0FA593F-BCC7-D243-81A8-12186F663E86}" srcOrd="0" destOrd="0" presId="urn:microsoft.com/office/officeart/2005/8/layout/radial5"/>
    <dgm:cxn modelId="{67E165FE-CDC8-7547-863F-9F00D09A1F3F}" type="presParOf" srcId="{13342095-2A15-174C-AFC2-5C5A96105592}" destId="{CF5B921B-72F6-5443-8225-F1CA9FBBF976}" srcOrd="1" destOrd="0" presId="urn:microsoft.com/office/officeart/2005/8/layout/radial5"/>
    <dgm:cxn modelId="{E11BBB1E-4765-E54B-A41B-019A399122CD}" type="presParOf" srcId="{CF5B921B-72F6-5443-8225-F1CA9FBBF976}" destId="{5D17AB5C-1843-174A-9346-D2FEE35D36C6}" srcOrd="0" destOrd="0" presId="urn:microsoft.com/office/officeart/2005/8/layout/radial5"/>
    <dgm:cxn modelId="{248A8B08-0CBB-314F-948A-1FBCCAC456D9}" type="presParOf" srcId="{13342095-2A15-174C-AFC2-5C5A96105592}" destId="{98EEA142-C71D-1A45-9ADB-8619A7F8EA07}" srcOrd="2" destOrd="0" presId="urn:microsoft.com/office/officeart/2005/8/layout/radial5"/>
    <dgm:cxn modelId="{4613E7FB-A60E-D948-93DA-7CAC52305B53}" type="presParOf" srcId="{13342095-2A15-174C-AFC2-5C5A96105592}" destId="{C5BE41D4-F572-6846-874A-B9F85B189057}" srcOrd="3" destOrd="0" presId="urn:microsoft.com/office/officeart/2005/8/layout/radial5"/>
    <dgm:cxn modelId="{21881DEE-BCB5-6347-9A5A-37DB22854186}" type="presParOf" srcId="{C5BE41D4-F572-6846-874A-B9F85B189057}" destId="{38302EFF-1C6C-9F47-A0A3-29B78144CB26}" srcOrd="0" destOrd="0" presId="urn:microsoft.com/office/officeart/2005/8/layout/radial5"/>
    <dgm:cxn modelId="{F78CACA0-8C88-FC40-A36A-A1E5825ADA9F}" type="presParOf" srcId="{13342095-2A15-174C-AFC2-5C5A96105592}" destId="{B1EDC045-4D26-9B4E-8A13-2E8730484983}" srcOrd="4" destOrd="0" presId="urn:microsoft.com/office/officeart/2005/8/layout/radial5"/>
    <dgm:cxn modelId="{23587D93-7A73-194B-9F4A-64510039D8DF}" type="presParOf" srcId="{13342095-2A15-174C-AFC2-5C5A96105592}" destId="{2AE1DE1B-FFAD-504A-98CF-579C31061DA0}" srcOrd="5" destOrd="0" presId="urn:microsoft.com/office/officeart/2005/8/layout/radial5"/>
    <dgm:cxn modelId="{1A743FAB-5FBF-A245-9BB3-0D3123584C34}" type="presParOf" srcId="{2AE1DE1B-FFAD-504A-98CF-579C31061DA0}" destId="{95E8BEB5-4A03-0E45-A4B5-9F1082ECA481}" srcOrd="0" destOrd="0" presId="urn:microsoft.com/office/officeart/2005/8/layout/radial5"/>
    <dgm:cxn modelId="{BAC1C461-D91B-D345-9A9E-4B02280CAD41}" type="presParOf" srcId="{13342095-2A15-174C-AFC2-5C5A96105592}" destId="{0BBC9CA2-86DD-014F-9F60-82B967B02ACC}"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1E91E9-5D3A-5B47-BF60-FF8D5083E78C}"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6268764B-F7FA-934D-AF71-993362D38D33}">
      <dgm:prSet phldrT="[Text]"/>
      <dgm:spPr/>
      <dgm:t>
        <a:bodyPr/>
        <a:lstStyle/>
        <a:p>
          <a:r>
            <a:rPr lang="en-US" dirty="0"/>
            <a:t>TRF</a:t>
          </a:r>
        </a:p>
      </dgm:t>
    </dgm:pt>
    <dgm:pt modelId="{1B4F0482-5932-0140-AC1D-25C9033A9675}" type="parTrans" cxnId="{BE944015-105D-6B4E-93B3-DCFC27FB8635}">
      <dgm:prSet/>
      <dgm:spPr/>
      <dgm:t>
        <a:bodyPr/>
        <a:lstStyle/>
        <a:p>
          <a:endParaRPr lang="en-US"/>
        </a:p>
      </dgm:t>
    </dgm:pt>
    <dgm:pt modelId="{230E0DC5-7B5B-D849-A71A-89F26FEA6DAD}" type="sibTrans" cxnId="{BE944015-105D-6B4E-93B3-DCFC27FB8635}">
      <dgm:prSet/>
      <dgm:spPr/>
      <dgm:t>
        <a:bodyPr/>
        <a:lstStyle/>
        <a:p>
          <a:endParaRPr lang="en-US"/>
        </a:p>
      </dgm:t>
    </dgm:pt>
    <dgm:pt modelId="{EB27BEA9-15CC-CC49-8DB3-3CAD8C6E3E65}">
      <dgm:prSet phldrT="[Text]"/>
      <dgm:spPr/>
      <dgm:t>
        <a:bodyPr/>
        <a:lstStyle/>
        <a:p>
          <a:r>
            <a:rPr lang="en-US" dirty="0"/>
            <a:t>John</a:t>
          </a:r>
        </a:p>
        <a:p>
          <a:r>
            <a:rPr lang="en-US" dirty="0"/>
            <a:t>Hewko</a:t>
          </a:r>
        </a:p>
      </dgm:t>
    </dgm:pt>
    <dgm:pt modelId="{AECB2E33-0974-4D40-9567-F1B225DF72AF}" type="parTrans" cxnId="{93C0EDD8-C7BF-7F4C-9586-D764A06F5DDE}">
      <dgm:prSet/>
      <dgm:spPr/>
      <dgm:t>
        <a:bodyPr/>
        <a:lstStyle/>
        <a:p>
          <a:endParaRPr lang="en-US" dirty="0"/>
        </a:p>
      </dgm:t>
    </dgm:pt>
    <dgm:pt modelId="{A85E57D6-E828-094D-98D2-A48A74F06BEC}" type="sibTrans" cxnId="{93C0EDD8-C7BF-7F4C-9586-D764A06F5DDE}">
      <dgm:prSet/>
      <dgm:spPr/>
      <dgm:t>
        <a:bodyPr/>
        <a:lstStyle/>
        <a:p>
          <a:endParaRPr lang="en-US"/>
        </a:p>
      </dgm:t>
    </dgm:pt>
    <dgm:pt modelId="{33DF581A-5096-B94C-B6E6-C8ED7129E2F8}">
      <dgm:prSet phldrT="[Text]"/>
      <dgm:spPr/>
      <dgm:t>
        <a:bodyPr/>
        <a:lstStyle/>
        <a:p>
          <a:r>
            <a:rPr lang="en-US" dirty="0"/>
            <a:t>Chair</a:t>
          </a:r>
        </a:p>
        <a:p>
          <a:r>
            <a:rPr lang="en-US" dirty="0"/>
            <a:t>PRIP-5</a:t>
          </a:r>
        </a:p>
      </dgm:t>
    </dgm:pt>
    <dgm:pt modelId="{6888BFA7-3A1E-3E4C-B8E7-FC60333195B7}" type="parTrans" cxnId="{6E323E67-B283-3F4F-BA93-0988ABB14B51}">
      <dgm:prSet/>
      <dgm:spPr/>
      <dgm:t>
        <a:bodyPr/>
        <a:lstStyle/>
        <a:p>
          <a:endParaRPr lang="en-US" dirty="0"/>
        </a:p>
      </dgm:t>
    </dgm:pt>
    <dgm:pt modelId="{3E41F774-10D4-674E-BCBA-154153F218B0}" type="sibTrans" cxnId="{6E323E67-B283-3F4F-BA93-0988ABB14B51}">
      <dgm:prSet/>
      <dgm:spPr/>
      <dgm:t>
        <a:bodyPr/>
        <a:lstStyle/>
        <a:p>
          <a:endParaRPr lang="en-US"/>
        </a:p>
      </dgm:t>
    </dgm:pt>
    <dgm:pt modelId="{46BBCD55-3CD2-3147-8FE0-B216AE162D55}">
      <dgm:prSet phldrT="[Text]"/>
      <dgm:spPr/>
      <dgm:t>
        <a:bodyPr/>
        <a:lstStyle/>
        <a:p>
          <a:r>
            <a:rPr lang="en-US" dirty="0"/>
            <a:t>Trustees</a:t>
          </a:r>
        </a:p>
        <a:p>
          <a:r>
            <a:rPr lang="en-US" dirty="0"/>
            <a:t>15</a:t>
          </a:r>
        </a:p>
      </dgm:t>
    </dgm:pt>
    <dgm:pt modelId="{2CFFF475-265F-2C4B-889E-C2E522D3C6F0}" type="parTrans" cxnId="{A842C1A5-5EA1-3F48-B535-1E0DDD162648}">
      <dgm:prSet/>
      <dgm:spPr/>
      <dgm:t>
        <a:bodyPr/>
        <a:lstStyle/>
        <a:p>
          <a:endParaRPr lang="en-US" dirty="0"/>
        </a:p>
      </dgm:t>
    </dgm:pt>
    <dgm:pt modelId="{4129A1BE-F37C-3F41-A2E1-B5632CE29D67}" type="sibTrans" cxnId="{A842C1A5-5EA1-3F48-B535-1E0DDD162648}">
      <dgm:prSet/>
      <dgm:spPr/>
      <dgm:t>
        <a:bodyPr/>
        <a:lstStyle/>
        <a:p>
          <a:endParaRPr lang="en-US"/>
        </a:p>
      </dgm:t>
    </dgm:pt>
    <dgm:pt modelId="{B7BC8393-B844-904C-B01E-DC67B29AE2C1}" type="pres">
      <dgm:prSet presAssocID="{D51E91E9-5D3A-5B47-BF60-FF8D5083E78C}" presName="Name0" presStyleCnt="0">
        <dgm:presLayoutVars>
          <dgm:chMax val="1"/>
          <dgm:dir/>
          <dgm:animLvl val="ctr"/>
          <dgm:resizeHandles val="exact"/>
        </dgm:presLayoutVars>
      </dgm:prSet>
      <dgm:spPr/>
    </dgm:pt>
    <dgm:pt modelId="{2221DAB2-F0E6-6C4F-8E32-32DD560B033A}" type="pres">
      <dgm:prSet presAssocID="{6268764B-F7FA-934D-AF71-993362D38D33}" presName="centerShape" presStyleLbl="node0" presStyleIdx="0" presStyleCnt="1"/>
      <dgm:spPr/>
    </dgm:pt>
    <dgm:pt modelId="{378748BF-AC19-E84A-A5F9-7504DFF086C9}" type="pres">
      <dgm:prSet presAssocID="{AECB2E33-0974-4D40-9567-F1B225DF72AF}" presName="parTrans" presStyleLbl="sibTrans2D1" presStyleIdx="0" presStyleCnt="3"/>
      <dgm:spPr/>
    </dgm:pt>
    <dgm:pt modelId="{ABE9D1CF-16B2-6949-B644-2569E696D9EB}" type="pres">
      <dgm:prSet presAssocID="{AECB2E33-0974-4D40-9567-F1B225DF72AF}" presName="connectorText" presStyleLbl="sibTrans2D1" presStyleIdx="0" presStyleCnt="3"/>
      <dgm:spPr/>
    </dgm:pt>
    <dgm:pt modelId="{B16EB545-34FF-0146-B680-6DD275EF46EF}" type="pres">
      <dgm:prSet presAssocID="{EB27BEA9-15CC-CC49-8DB3-3CAD8C6E3E65}" presName="node" presStyleLbl="node1" presStyleIdx="0" presStyleCnt="3">
        <dgm:presLayoutVars>
          <dgm:bulletEnabled val="1"/>
        </dgm:presLayoutVars>
      </dgm:prSet>
      <dgm:spPr/>
    </dgm:pt>
    <dgm:pt modelId="{F61E299D-104B-FB46-B6DC-7B7AB78E2374}" type="pres">
      <dgm:prSet presAssocID="{6888BFA7-3A1E-3E4C-B8E7-FC60333195B7}" presName="parTrans" presStyleLbl="sibTrans2D1" presStyleIdx="1" presStyleCnt="3"/>
      <dgm:spPr/>
    </dgm:pt>
    <dgm:pt modelId="{667DFF52-16B6-744C-B2D3-9B290785C4F0}" type="pres">
      <dgm:prSet presAssocID="{6888BFA7-3A1E-3E4C-B8E7-FC60333195B7}" presName="connectorText" presStyleLbl="sibTrans2D1" presStyleIdx="1" presStyleCnt="3"/>
      <dgm:spPr/>
    </dgm:pt>
    <dgm:pt modelId="{DEBAAB47-AB90-B941-99FA-BE0D8DEAA1C7}" type="pres">
      <dgm:prSet presAssocID="{33DF581A-5096-B94C-B6E6-C8ED7129E2F8}" presName="node" presStyleLbl="node1" presStyleIdx="1" presStyleCnt="3">
        <dgm:presLayoutVars>
          <dgm:bulletEnabled val="1"/>
        </dgm:presLayoutVars>
      </dgm:prSet>
      <dgm:spPr/>
    </dgm:pt>
    <dgm:pt modelId="{192FB00E-D6BD-2149-B88F-DDE0A52516FC}" type="pres">
      <dgm:prSet presAssocID="{2CFFF475-265F-2C4B-889E-C2E522D3C6F0}" presName="parTrans" presStyleLbl="sibTrans2D1" presStyleIdx="2" presStyleCnt="3"/>
      <dgm:spPr/>
    </dgm:pt>
    <dgm:pt modelId="{9B85FC9D-E9D1-6248-8A09-8FE9B90ABC0A}" type="pres">
      <dgm:prSet presAssocID="{2CFFF475-265F-2C4B-889E-C2E522D3C6F0}" presName="connectorText" presStyleLbl="sibTrans2D1" presStyleIdx="2" presStyleCnt="3"/>
      <dgm:spPr/>
    </dgm:pt>
    <dgm:pt modelId="{89925EF6-D139-9F49-AE7E-2BC462C1C009}" type="pres">
      <dgm:prSet presAssocID="{46BBCD55-3CD2-3147-8FE0-B216AE162D55}" presName="node" presStyleLbl="node1" presStyleIdx="2" presStyleCnt="3">
        <dgm:presLayoutVars>
          <dgm:bulletEnabled val="1"/>
        </dgm:presLayoutVars>
      </dgm:prSet>
      <dgm:spPr/>
    </dgm:pt>
  </dgm:ptLst>
  <dgm:cxnLst>
    <dgm:cxn modelId="{F7A8D211-CA99-E74F-9504-39607D0B45BC}" type="presOf" srcId="{6888BFA7-3A1E-3E4C-B8E7-FC60333195B7}" destId="{667DFF52-16B6-744C-B2D3-9B290785C4F0}" srcOrd="1" destOrd="0" presId="urn:microsoft.com/office/officeart/2005/8/layout/radial5"/>
    <dgm:cxn modelId="{BE944015-105D-6B4E-93B3-DCFC27FB8635}" srcId="{D51E91E9-5D3A-5B47-BF60-FF8D5083E78C}" destId="{6268764B-F7FA-934D-AF71-993362D38D33}" srcOrd="0" destOrd="0" parTransId="{1B4F0482-5932-0140-AC1D-25C9033A9675}" sibTransId="{230E0DC5-7B5B-D849-A71A-89F26FEA6DAD}"/>
    <dgm:cxn modelId="{2F162916-CC94-2140-91A6-75939B376DFE}" type="presOf" srcId="{2CFFF475-265F-2C4B-889E-C2E522D3C6F0}" destId="{9B85FC9D-E9D1-6248-8A09-8FE9B90ABC0A}" srcOrd="1" destOrd="0" presId="urn:microsoft.com/office/officeart/2005/8/layout/radial5"/>
    <dgm:cxn modelId="{C7F13A35-2150-AB4A-AED8-1A823E26FF0D}" type="presOf" srcId="{D51E91E9-5D3A-5B47-BF60-FF8D5083E78C}" destId="{B7BC8393-B844-904C-B01E-DC67B29AE2C1}" srcOrd="0" destOrd="0" presId="urn:microsoft.com/office/officeart/2005/8/layout/radial5"/>
    <dgm:cxn modelId="{23BDBB65-2872-ED4C-A1CC-8A55969E706B}" type="presOf" srcId="{6268764B-F7FA-934D-AF71-993362D38D33}" destId="{2221DAB2-F0E6-6C4F-8E32-32DD560B033A}" srcOrd="0" destOrd="0" presId="urn:microsoft.com/office/officeart/2005/8/layout/radial5"/>
    <dgm:cxn modelId="{6E323E67-B283-3F4F-BA93-0988ABB14B51}" srcId="{6268764B-F7FA-934D-AF71-993362D38D33}" destId="{33DF581A-5096-B94C-B6E6-C8ED7129E2F8}" srcOrd="1" destOrd="0" parTransId="{6888BFA7-3A1E-3E4C-B8E7-FC60333195B7}" sibTransId="{3E41F774-10D4-674E-BCBA-154153F218B0}"/>
    <dgm:cxn modelId="{1B77E977-FD77-4A43-9F65-3DFEF44AE979}" type="presOf" srcId="{AECB2E33-0974-4D40-9567-F1B225DF72AF}" destId="{378748BF-AC19-E84A-A5F9-7504DFF086C9}" srcOrd="0" destOrd="0" presId="urn:microsoft.com/office/officeart/2005/8/layout/radial5"/>
    <dgm:cxn modelId="{7332337B-7D87-464A-94E4-3656F1C9D843}" type="presOf" srcId="{2CFFF475-265F-2C4B-889E-C2E522D3C6F0}" destId="{192FB00E-D6BD-2149-B88F-DDE0A52516FC}" srcOrd="0" destOrd="0" presId="urn:microsoft.com/office/officeart/2005/8/layout/radial5"/>
    <dgm:cxn modelId="{A842C1A5-5EA1-3F48-B535-1E0DDD162648}" srcId="{6268764B-F7FA-934D-AF71-993362D38D33}" destId="{46BBCD55-3CD2-3147-8FE0-B216AE162D55}" srcOrd="2" destOrd="0" parTransId="{2CFFF475-265F-2C4B-889E-C2E522D3C6F0}" sibTransId="{4129A1BE-F37C-3F41-A2E1-B5632CE29D67}"/>
    <dgm:cxn modelId="{713125AE-46E6-4240-8980-1D385F4221A8}" type="presOf" srcId="{EB27BEA9-15CC-CC49-8DB3-3CAD8C6E3E65}" destId="{B16EB545-34FF-0146-B680-6DD275EF46EF}" srcOrd="0" destOrd="0" presId="urn:microsoft.com/office/officeart/2005/8/layout/radial5"/>
    <dgm:cxn modelId="{13A7D4BD-2C9D-B045-AEDB-FDCE27CA2933}" type="presOf" srcId="{6888BFA7-3A1E-3E4C-B8E7-FC60333195B7}" destId="{F61E299D-104B-FB46-B6DC-7B7AB78E2374}" srcOrd="0" destOrd="0" presId="urn:microsoft.com/office/officeart/2005/8/layout/radial5"/>
    <dgm:cxn modelId="{E21C14D5-A90B-1248-A449-6A495CD97496}" type="presOf" srcId="{AECB2E33-0974-4D40-9567-F1B225DF72AF}" destId="{ABE9D1CF-16B2-6949-B644-2569E696D9EB}" srcOrd="1" destOrd="0" presId="urn:microsoft.com/office/officeart/2005/8/layout/radial5"/>
    <dgm:cxn modelId="{93C0EDD8-C7BF-7F4C-9586-D764A06F5DDE}" srcId="{6268764B-F7FA-934D-AF71-993362D38D33}" destId="{EB27BEA9-15CC-CC49-8DB3-3CAD8C6E3E65}" srcOrd="0" destOrd="0" parTransId="{AECB2E33-0974-4D40-9567-F1B225DF72AF}" sibTransId="{A85E57D6-E828-094D-98D2-A48A74F06BEC}"/>
    <dgm:cxn modelId="{452782F0-2581-5940-B8D6-EE5C61B87DC4}" type="presOf" srcId="{46BBCD55-3CD2-3147-8FE0-B216AE162D55}" destId="{89925EF6-D139-9F49-AE7E-2BC462C1C009}" srcOrd="0" destOrd="0" presId="urn:microsoft.com/office/officeart/2005/8/layout/radial5"/>
    <dgm:cxn modelId="{1C121BFC-D36B-154E-A139-6F213606ADC4}" type="presOf" srcId="{33DF581A-5096-B94C-B6E6-C8ED7129E2F8}" destId="{DEBAAB47-AB90-B941-99FA-BE0D8DEAA1C7}" srcOrd="0" destOrd="0" presId="urn:microsoft.com/office/officeart/2005/8/layout/radial5"/>
    <dgm:cxn modelId="{97EE41E1-9888-484A-B3EA-2BB057AA36B2}" type="presParOf" srcId="{B7BC8393-B844-904C-B01E-DC67B29AE2C1}" destId="{2221DAB2-F0E6-6C4F-8E32-32DD560B033A}" srcOrd="0" destOrd="0" presId="urn:microsoft.com/office/officeart/2005/8/layout/radial5"/>
    <dgm:cxn modelId="{DB6B59BC-EB84-2C44-AF75-0F2AAC6CB14D}" type="presParOf" srcId="{B7BC8393-B844-904C-B01E-DC67B29AE2C1}" destId="{378748BF-AC19-E84A-A5F9-7504DFF086C9}" srcOrd="1" destOrd="0" presId="urn:microsoft.com/office/officeart/2005/8/layout/radial5"/>
    <dgm:cxn modelId="{E1FBEEEB-358B-2545-BA6E-687D421E6E13}" type="presParOf" srcId="{378748BF-AC19-E84A-A5F9-7504DFF086C9}" destId="{ABE9D1CF-16B2-6949-B644-2569E696D9EB}" srcOrd="0" destOrd="0" presId="urn:microsoft.com/office/officeart/2005/8/layout/radial5"/>
    <dgm:cxn modelId="{BBFFADA0-9D3F-A442-BB9B-1D599975F281}" type="presParOf" srcId="{B7BC8393-B844-904C-B01E-DC67B29AE2C1}" destId="{B16EB545-34FF-0146-B680-6DD275EF46EF}" srcOrd="2" destOrd="0" presId="urn:microsoft.com/office/officeart/2005/8/layout/radial5"/>
    <dgm:cxn modelId="{41FF898D-8B15-4D41-9595-2EFFA6F1AB1D}" type="presParOf" srcId="{B7BC8393-B844-904C-B01E-DC67B29AE2C1}" destId="{F61E299D-104B-FB46-B6DC-7B7AB78E2374}" srcOrd="3" destOrd="0" presId="urn:microsoft.com/office/officeart/2005/8/layout/radial5"/>
    <dgm:cxn modelId="{306D9B91-1B63-9F44-B9BD-FA7E8ACC919B}" type="presParOf" srcId="{F61E299D-104B-FB46-B6DC-7B7AB78E2374}" destId="{667DFF52-16B6-744C-B2D3-9B290785C4F0}" srcOrd="0" destOrd="0" presId="urn:microsoft.com/office/officeart/2005/8/layout/radial5"/>
    <dgm:cxn modelId="{9AF7BFBC-BF91-734A-A8F6-CEDD7DBD7A30}" type="presParOf" srcId="{B7BC8393-B844-904C-B01E-DC67B29AE2C1}" destId="{DEBAAB47-AB90-B941-99FA-BE0D8DEAA1C7}" srcOrd="4" destOrd="0" presId="urn:microsoft.com/office/officeart/2005/8/layout/radial5"/>
    <dgm:cxn modelId="{EF9B2472-417A-2946-8E16-43CF6BDA4456}" type="presParOf" srcId="{B7BC8393-B844-904C-B01E-DC67B29AE2C1}" destId="{192FB00E-D6BD-2149-B88F-DDE0A52516FC}" srcOrd="5" destOrd="0" presId="urn:microsoft.com/office/officeart/2005/8/layout/radial5"/>
    <dgm:cxn modelId="{F7DEE789-58CB-A848-909F-D50D80121106}" type="presParOf" srcId="{192FB00E-D6BD-2149-B88F-DDE0A52516FC}" destId="{9B85FC9D-E9D1-6248-8A09-8FE9B90ABC0A}" srcOrd="0" destOrd="0" presId="urn:microsoft.com/office/officeart/2005/8/layout/radial5"/>
    <dgm:cxn modelId="{257D0442-2016-3C49-900C-C2498466F219}" type="presParOf" srcId="{B7BC8393-B844-904C-B01E-DC67B29AE2C1}" destId="{89925EF6-D139-9F49-AE7E-2BC462C1C009}" srcOrd="6"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4766F-8019-B148-869A-B5BF19D760B2}">
      <dsp:nvSpPr>
        <dsp:cNvPr id="0" name=""/>
        <dsp:cNvSpPr/>
      </dsp:nvSpPr>
      <dsp:spPr>
        <a:xfrm rot="10800000">
          <a:off x="0" y="0"/>
          <a:ext cx="6504384"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Rotary Clubs</a:t>
          </a:r>
        </a:p>
      </dsp:txBody>
      <dsp:txXfrm rot="-10800000">
        <a:off x="1138267" y="0"/>
        <a:ext cx="4227849" cy="954106"/>
      </dsp:txXfrm>
    </dsp:sp>
    <dsp:sp modelId="{8BEF0567-2D41-0E45-9607-3A5ED5446EF0}">
      <dsp:nvSpPr>
        <dsp:cNvPr id="0" name=""/>
        <dsp:cNvSpPr/>
      </dsp:nvSpPr>
      <dsp:spPr>
        <a:xfrm rot="10800000">
          <a:off x="813047" y="954105"/>
          <a:ext cx="4878288"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Districts</a:t>
          </a:r>
        </a:p>
      </dsp:txBody>
      <dsp:txXfrm rot="-10800000">
        <a:off x="1666748" y="954105"/>
        <a:ext cx="3170887" cy="954106"/>
      </dsp:txXfrm>
    </dsp:sp>
    <dsp:sp modelId="{7CAAC604-0FD0-0F47-BC9F-59EB5DE452C0}">
      <dsp:nvSpPr>
        <dsp:cNvPr id="0" name=""/>
        <dsp:cNvSpPr/>
      </dsp:nvSpPr>
      <dsp:spPr>
        <a:xfrm rot="10800000">
          <a:off x="1626096" y="1908212"/>
          <a:ext cx="3252192"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Zones</a:t>
          </a:r>
        </a:p>
      </dsp:txBody>
      <dsp:txXfrm rot="-10800000">
        <a:off x="2195229" y="1908212"/>
        <a:ext cx="2113924" cy="954106"/>
      </dsp:txXfrm>
    </dsp:sp>
    <dsp:sp modelId="{92C669C8-0C77-F447-8E89-EFA3C03F822B}">
      <dsp:nvSpPr>
        <dsp:cNvPr id="0" name=""/>
        <dsp:cNvSpPr/>
      </dsp:nvSpPr>
      <dsp:spPr>
        <a:xfrm rot="10800000">
          <a:off x="2444867" y="2862318"/>
          <a:ext cx="1626096"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RI</a:t>
          </a:r>
        </a:p>
      </dsp:txBody>
      <dsp:txXfrm rot="-10800000">
        <a:off x="2444867" y="2862318"/>
        <a:ext cx="1626096" cy="954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4766F-8019-B148-869A-B5BF19D760B2}">
      <dsp:nvSpPr>
        <dsp:cNvPr id="0" name=""/>
        <dsp:cNvSpPr/>
      </dsp:nvSpPr>
      <dsp:spPr>
        <a:xfrm rot="10800000">
          <a:off x="0" y="0"/>
          <a:ext cx="6504384"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Rotary Clubs</a:t>
          </a:r>
        </a:p>
      </dsp:txBody>
      <dsp:txXfrm rot="-10800000">
        <a:off x="1138267" y="0"/>
        <a:ext cx="4227849" cy="954106"/>
      </dsp:txXfrm>
    </dsp:sp>
    <dsp:sp modelId="{8BEF0567-2D41-0E45-9607-3A5ED5446EF0}">
      <dsp:nvSpPr>
        <dsp:cNvPr id="0" name=""/>
        <dsp:cNvSpPr/>
      </dsp:nvSpPr>
      <dsp:spPr>
        <a:xfrm rot="10800000">
          <a:off x="813047" y="954105"/>
          <a:ext cx="4878288"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Districts</a:t>
          </a:r>
        </a:p>
      </dsp:txBody>
      <dsp:txXfrm rot="-10800000">
        <a:off x="1666748" y="954105"/>
        <a:ext cx="3170887" cy="954106"/>
      </dsp:txXfrm>
    </dsp:sp>
    <dsp:sp modelId="{7CAAC604-0FD0-0F47-BC9F-59EB5DE452C0}">
      <dsp:nvSpPr>
        <dsp:cNvPr id="0" name=""/>
        <dsp:cNvSpPr/>
      </dsp:nvSpPr>
      <dsp:spPr>
        <a:xfrm rot="10800000">
          <a:off x="1626096" y="1908212"/>
          <a:ext cx="3252192"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Zones</a:t>
          </a:r>
        </a:p>
      </dsp:txBody>
      <dsp:txXfrm rot="-10800000">
        <a:off x="2195229" y="1908212"/>
        <a:ext cx="2113924" cy="954106"/>
      </dsp:txXfrm>
    </dsp:sp>
    <dsp:sp modelId="{92C669C8-0C77-F447-8E89-EFA3C03F822B}">
      <dsp:nvSpPr>
        <dsp:cNvPr id="0" name=""/>
        <dsp:cNvSpPr/>
      </dsp:nvSpPr>
      <dsp:spPr>
        <a:xfrm rot="10800000">
          <a:off x="2444867" y="2862318"/>
          <a:ext cx="1626096"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RI</a:t>
          </a:r>
        </a:p>
      </dsp:txBody>
      <dsp:txXfrm rot="-10800000">
        <a:off x="2444867" y="2862318"/>
        <a:ext cx="1626096" cy="954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4766F-8019-B148-869A-B5BF19D760B2}">
      <dsp:nvSpPr>
        <dsp:cNvPr id="0" name=""/>
        <dsp:cNvSpPr/>
      </dsp:nvSpPr>
      <dsp:spPr>
        <a:xfrm rot="10800000">
          <a:off x="0" y="0"/>
          <a:ext cx="6504384"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Rotary Clubs</a:t>
          </a:r>
        </a:p>
      </dsp:txBody>
      <dsp:txXfrm rot="-10800000">
        <a:off x="1138267" y="0"/>
        <a:ext cx="4227849" cy="954106"/>
      </dsp:txXfrm>
    </dsp:sp>
    <dsp:sp modelId="{8BEF0567-2D41-0E45-9607-3A5ED5446EF0}">
      <dsp:nvSpPr>
        <dsp:cNvPr id="0" name=""/>
        <dsp:cNvSpPr/>
      </dsp:nvSpPr>
      <dsp:spPr>
        <a:xfrm rot="10800000">
          <a:off x="813047" y="954105"/>
          <a:ext cx="4878288"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Districts</a:t>
          </a:r>
        </a:p>
      </dsp:txBody>
      <dsp:txXfrm rot="-10800000">
        <a:off x="1666748" y="954105"/>
        <a:ext cx="3170887" cy="954106"/>
      </dsp:txXfrm>
    </dsp:sp>
    <dsp:sp modelId="{7CAAC604-0FD0-0F47-BC9F-59EB5DE452C0}">
      <dsp:nvSpPr>
        <dsp:cNvPr id="0" name=""/>
        <dsp:cNvSpPr/>
      </dsp:nvSpPr>
      <dsp:spPr>
        <a:xfrm rot="10800000">
          <a:off x="1626096" y="1908212"/>
          <a:ext cx="3252192"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Zones</a:t>
          </a:r>
        </a:p>
      </dsp:txBody>
      <dsp:txXfrm rot="-10800000">
        <a:off x="2195229" y="1908212"/>
        <a:ext cx="2113924" cy="954106"/>
      </dsp:txXfrm>
    </dsp:sp>
    <dsp:sp modelId="{92C669C8-0C77-F447-8E89-EFA3C03F822B}">
      <dsp:nvSpPr>
        <dsp:cNvPr id="0" name=""/>
        <dsp:cNvSpPr/>
      </dsp:nvSpPr>
      <dsp:spPr>
        <a:xfrm rot="10800000">
          <a:off x="2444867" y="2862318"/>
          <a:ext cx="1626096"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RI</a:t>
          </a:r>
        </a:p>
      </dsp:txBody>
      <dsp:txXfrm rot="-10800000">
        <a:off x="2444867" y="2862318"/>
        <a:ext cx="1626096" cy="954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4766F-8019-B148-869A-B5BF19D760B2}">
      <dsp:nvSpPr>
        <dsp:cNvPr id="0" name=""/>
        <dsp:cNvSpPr/>
      </dsp:nvSpPr>
      <dsp:spPr>
        <a:xfrm rot="10800000">
          <a:off x="0" y="0"/>
          <a:ext cx="6504384"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Rotary Clubs</a:t>
          </a:r>
        </a:p>
      </dsp:txBody>
      <dsp:txXfrm rot="-10800000">
        <a:off x="1138267" y="0"/>
        <a:ext cx="4227849" cy="954106"/>
      </dsp:txXfrm>
    </dsp:sp>
    <dsp:sp modelId="{8BEF0567-2D41-0E45-9607-3A5ED5446EF0}">
      <dsp:nvSpPr>
        <dsp:cNvPr id="0" name=""/>
        <dsp:cNvSpPr/>
      </dsp:nvSpPr>
      <dsp:spPr>
        <a:xfrm rot="10800000">
          <a:off x="813047" y="954105"/>
          <a:ext cx="4878288"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Districts</a:t>
          </a:r>
        </a:p>
      </dsp:txBody>
      <dsp:txXfrm rot="-10800000">
        <a:off x="1666748" y="954105"/>
        <a:ext cx="3170887" cy="954106"/>
      </dsp:txXfrm>
    </dsp:sp>
    <dsp:sp modelId="{7CAAC604-0FD0-0F47-BC9F-59EB5DE452C0}">
      <dsp:nvSpPr>
        <dsp:cNvPr id="0" name=""/>
        <dsp:cNvSpPr/>
      </dsp:nvSpPr>
      <dsp:spPr>
        <a:xfrm rot="10800000">
          <a:off x="1626096" y="1908212"/>
          <a:ext cx="3252192"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Zones</a:t>
          </a:r>
        </a:p>
      </dsp:txBody>
      <dsp:txXfrm rot="-10800000">
        <a:off x="2195229" y="1908212"/>
        <a:ext cx="2113924" cy="954106"/>
      </dsp:txXfrm>
    </dsp:sp>
    <dsp:sp modelId="{92C669C8-0C77-F447-8E89-EFA3C03F822B}">
      <dsp:nvSpPr>
        <dsp:cNvPr id="0" name=""/>
        <dsp:cNvSpPr/>
      </dsp:nvSpPr>
      <dsp:spPr>
        <a:xfrm rot="10800000">
          <a:off x="2444867" y="2862318"/>
          <a:ext cx="1626096" cy="954106"/>
        </a:xfrm>
        <a:prstGeom prst="trapezoid">
          <a:avLst>
            <a:gd name="adj" fmla="val 8521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RI</a:t>
          </a:r>
        </a:p>
      </dsp:txBody>
      <dsp:txXfrm rot="-10800000">
        <a:off x="2444867" y="2862318"/>
        <a:ext cx="1626096" cy="954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A593F-BCC7-D243-81A8-12186F663E86}">
      <dsp:nvSpPr>
        <dsp:cNvPr id="0" name=""/>
        <dsp:cNvSpPr/>
      </dsp:nvSpPr>
      <dsp:spPr>
        <a:xfrm>
          <a:off x="1311893" y="1850036"/>
          <a:ext cx="1079532" cy="1079532"/>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RI</a:t>
          </a:r>
        </a:p>
      </dsp:txBody>
      <dsp:txXfrm>
        <a:off x="1469987" y="2008130"/>
        <a:ext cx="763344" cy="763344"/>
      </dsp:txXfrm>
    </dsp:sp>
    <dsp:sp modelId="{CF5B921B-72F6-5443-8225-F1CA9FBBF976}">
      <dsp:nvSpPr>
        <dsp:cNvPr id="0" name=""/>
        <dsp:cNvSpPr/>
      </dsp:nvSpPr>
      <dsp:spPr>
        <a:xfrm rot="16200000">
          <a:off x="1736925" y="1456530"/>
          <a:ext cx="229468" cy="367040"/>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771345" y="1564358"/>
        <a:ext cx="160628" cy="220224"/>
      </dsp:txXfrm>
    </dsp:sp>
    <dsp:sp modelId="{98EEA142-C71D-1A45-9ADB-8619A7F8EA07}">
      <dsp:nvSpPr>
        <dsp:cNvPr id="0" name=""/>
        <dsp:cNvSpPr/>
      </dsp:nvSpPr>
      <dsp:spPr>
        <a:xfrm>
          <a:off x="1311893" y="337544"/>
          <a:ext cx="1079532" cy="1079532"/>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John</a:t>
          </a:r>
        </a:p>
        <a:p>
          <a:pPr marL="0" lvl="0" indent="0" algn="ctr" defTabSz="889000">
            <a:lnSpc>
              <a:spcPct val="90000"/>
            </a:lnSpc>
            <a:spcBef>
              <a:spcPct val="0"/>
            </a:spcBef>
            <a:spcAft>
              <a:spcPct val="35000"/>
            </a:spcAft>
            <a:buNone/>
          </a:pPr>
          <a:r>
            <a:rPr lang="en-US" sz="2000" kern="1200" dirty="0"/>
            <a:t>Hewko</a:t>
          </a:r>
        </a:p>
      </dsp:txBody>
      <dsp:txXfrm>
        <a:off x="1469987" y="495638"/>
        <a:ext cx="763344" cy="763344"/>
      </dsp:txXfrm>
    </dsp:sp>
    <dsp:sp modelId="{C5BE41D4-F572-6846-874A-B9F85B189057}">
      <dsp:nvSpPr>
        <dsp:cNvPr id="0" name=""/>
        <dsp:cNvSpPr/>
      </dsp:nvSpPr>
      <dsp:spPr>
        <a:xfrm rot="1800000">
          <a:off x="2386229" y="2581158"/>
          <a:ext cx="229468" cy="367040"/>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390840" y="2637356"/>
        <a:ext cx="160628" cy="220224"/>
      </dsp:txXfrm>
    </dsp:sp>
    <dsp:sp modelId="{B1EDC045-4D26-9B4E-8A13-2E8730484983}">
      <dsp:nvSpPr>
        <dsp:cNvPr id="0" name=""/>
        <dsp:cNvSpPr/>
      </dsp:nvSpPr>
      <dsp:spPr>
        <a:xfrm>
          <a:off x="2621750" y="2606283"/>
          <a:ext cx="1079532" cy="1079532"/>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Board</a:t>
          </a:r>
        </a:p>
        <a:p>
          <a:pPr marL="0" lvl="0" indent="0" algn="ctr" defTabSz="889000">
            <a:lnSpc>
              <a:spcPct val="90000"/>
            </a:lnSpc>
            <a:spcBef>
              <a:spcPct val="0"/>
            </a:spcBef>
            <a:spcAft>
              <a:spcPct val="35000"/>
            </a:spcAft>
            <a:buNone/>
          </a:pPr>
          <a:r>
            <a:rPr lang="en-US" sz="2000" kern="1200" dirty="0"/>
            <a:t>17+</a:t>
          </a:r>
        </a:p>
      </dsp:txBody>
      <dsp:txXfrm>
        <a:off x="2779844" y="2764377"/>
        <a:ext cx="763344" cy="763344"/>
      </dsp:txXfrm>
    </dsp:sp>
    <dsp:sp modelId="{2AE1DE1B-FFAD-504A-98CF-579C31061DA0}">
      <dsp:nvSpPr>
        <dsp:cNvPr id="0" name=""/>
        <dsp:cNvSpPr/>
      </dsp:nvSpPr>
      <dsp:spPr>
        <a:xfrm rot="9095875">
          <a:off x="1091999" y="2558043"/>
          <a:ext cx="218297" cy="367040"/>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10800000">
        <a:off x="1153547" y="2615876"/>
        <a:ext cx="152808" cy="220224"/>
      </dsp:txXfrm>
    </dsp:sp>
    <dsp:sp modelId="{0BBC9CA2-86DD-014F-9F60-82B967B02ACC}">
      <dsp:nvSpPr>
        <dsp:cNvPr id="0" name=""/>
        <dsp:cNvSpPr/>
      </dsp:nvSpPr>
      <dsp:spPr>
        <a:xfrm>
          <a:off x="0" y="2559436"/>
          <a:ext cx="1079532" cy="1079532"/>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COL</a:t>
          </a:r>
        </a:p>
        <a:p>
          <a:pPr marL="0" lvl="0" indent="0" algn="ctr" defTabSz="889000">
            <a:lnSpc>
              <a:spcPct val="90000"/>
            </a:lnSpc>
            <a:spcBef>
              <a:spcPct val="0"/>
            </a:spcBef>
            <a:spcAft>
              <a:spcPct val="35000"/>
            </a:spcAft>
            <a:buNone/>
          </a:pPr>
          <a:r>
            <a:rPr lang="en-US" sz="2000" kern="1200" dirty="0"/>
            <a:t>537</a:t>
          </a:r>
        </a:p>
      </dsp:txBody>
      <dsp:txXfrm>
        <a:off x="158094" y="2717530"/>
        <a:ext cx="763344" cy="7633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1DAB2-F0E6-6C4F-8E32-32DD560B033A}">
      <dsp:nvSpPr>
        <dsp:cNvPr id="0" name=""/>
        <dsp:cNvSpPr/>
      </dsp:nvSpPr>
      <dsp:spPr>
        <a:xfrm>
          <a:off x="1365138" y="1796663"/>
          <a:ext cx="942130" cy="942130"/>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TRF</a:t>
          </a:r>
        </a:p>
      </dsp:txBody>
      <dsp:txXfrm>
        <a:off x="1503110" y="1934635"/>
        <a:ext cx="666186" cy="666186"/>
      </dsp:txXfrm>
    </dsp:sp>
    <dsp:sp modelId="{378748BF-AC19-E84A-A5F9-7504DFF086C9}">
      <dsp:nvSpPr>
        <dsp:cNvPr id="0" name=""/>
        <dsp:cNvSpPr/>
      </dsp:nvSpPr>
      <dsp:spPr>
        <a:xfrm rot="16200000">
          <a:off x="1735989" y="1453089"/>
          <a:ext cx="200429" cy="320324"/>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1766054" y="1547219"/>
        <a:ext cx="140300" cy="192194"/>
      </dsp:txXfrm>
    </dsp:sp>
    <dsp:sp modelId="{B16EB545-34FF-0146-B680-6DD275EF46EF}">
      <dsp:nvSpPr>
        <dsp:cNvPr id="0" name=""/>
        <dsp:cNvSpPr/>
      </dsp:nvSpPr>
      <dsp:spPr>
        <a:xfrm>
          <a:off x="1247372" y="240831"/>
          <a:ext cx="1177663" cy="117766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John</a:t>
          </a:r>
        </a:p>
        <a:p>
          <a:pPr marL="0" lvl="0" indent="0" algn="ctr" defTabSz="800100">
            <a:lnSpc>
              <a:spcPct val="90000"/>
            </a:lnSpc>
            <a:spcBef>
              <a:spcPct val="0"/>
            </a:spcBef>
            <a:spcAft>
              <a:spcPct val="35000"/>
            </a:spcAft>
            <a:buNone/>
          </a:pPr>
          <a:r>
            <a:rPr lang="en-US" sz="1800" kern="1200" dirty="0"/>
            <a:t>Hewko</a:t>
          </a:r>
        </a:p>
      </dsp:txBody>
      <dsp:txXfrm>
        <a:off x="1419837" y="413296"/>
        <a:ext cx="832733" cy="832733"/>
      </dsp:txXfrm>
    </dsp:sp>
    <dsp:sp modelId="{F61E299D-104B-FB46-B6DC-7B7AB78E2374}">
      <dsp:nvSpPr>
        <dsp:cNvPr id="0" name=""/>
        <dsp:cNvSpPr/>
      </dsp:nvSpPr>
      <dsp:spPr>
        <a:xfrm rot="1800000">
          <a:off x="2302783" y="2434804"/>
          <a:ext cx="200429" cy="320324"/>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306811" y="2483837"/>
        <a:ext cx="140300" cy="192194"/>
      </dsp:txXfrm>
    </dsp:sp>
    <dsp:sp modelId="{DEBAAB47-AB90-B941-99FA-BE0D8DEAA1C7}">
      <dsp:nvSpPr>
        <dsp:cNvPr id="0" name=""/>
        <dsp:cNvSpPr/>
      </dsp:nvSpPr>
      <dsp:spPr>
        <a:xfrm>
          <a:off x="2492773" y="2397929"/>
          <a:ext cx="1177663" cy="117766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Chair</a:t>
          </a:r>
        </a:p>
        <a:p>
          <a:pPr marL="0" lvl="0" indent="0" algn="ctr" defTabSz="800100">
            <a:lnSpc>
              <a:spcPct val="90000"/>
            </a:lnSpc>
            <a:spcBef>
              <a:spcPct val="0"/>
            </a:spcBef>
            <a:spcAft>
              <a:spcPct val="35000"/>
            </a:spcAft>
            <a:buNone/>
          </a:pPr>
          <a:r>
            <a:rPr lang="en-US" sz="1800" kern="1200" dirty="0"/>
            <a:t>PRIP-5</a:t>
          </a:r>
        </a:p>
      </dsp:txBody>
      <dsp:txXfrm>
        <a:off x="2665238" y="2570394"/>
        <a:ext cx="832733" cy="832733"/>
      </dsp:txXfrm>
    </dsp:sp>
    <dsp:sp modelId="{192FB00E-D6BD-2149-B88F-DDE0A52516FC}">
      <dsp:nvSpPr>
        <dsp:cNvPr id="0" name=""/>
        <dsp:cNvSpPr/>
      </dsp:nvSpPr>
      <dsp:spPr>
        <a:xfrm rot="9000000">
          <a:off x="1169195" y="2434804"/>
          <a:ext cx="200429" cy="320324"/>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1225296" y="2483837"/>
        <a:ext cx="140300" cy="192194"/>
      </dsp:txXfrm>
    </dsp:sp>
    <dsp:sp modelId="{89925EF6-D139-9F49-AE7E-2BC462C1C009}">
      <dsp:nvSpPr>
        <dsp:cNvPr id="0" name=""/>
        <dsp:cNvSpPr/>
      </dsp:nvSpPr>
      <dsp:spPr>
        <a:xfrm>
          <a:off x="1971" y="2397929"/>
          <a:ext cx="1177663" cy="117766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Trustees</a:t>
          </a:r>
        </a:p>
        <a:p>
          <a:pPr marL="0" lvl="0" indent="0" algn="ctr" defTabSz="800100">
            <a:lnSpc>
              <a:spcPct val="90000"/>
            </a:lnSpc>
            <a:spcBef>
              <a:spcPct val="0"/>
            </a:spcBef>
            <a:spcAft>
              <a:spcPct val="35000"/>
            </a:spcAft>
            <a:buNone/>
          </a:pPr>
          <a:r>
            <a:rPr lang="en-US" sz="1800" kern="1200" dirty="0"/>
            <a:t>15</a:t>
          </a:r>
        </a:p>
      </dsp:txBody>
      <dsp:txXfrm>
        <a:off x="174436" y="2570394"/>
        <a:ext cx="832733" cy="8327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9282" cy="350760"/>
          </a:xfrm>
          <a:prstGeom prst="rect">
            <a:avLst/>
          </a:prstGeom>
        </p:spPr>
        <p:txBody>
          <a:bodyPr vert="horz" lIns="93171" tIns="46586" rIns="93171" bIns="46586" rtlCol="0"/>
          <a:lstStyle>
            <a:lvl1pPr algn="l" eaLnBrk="0" hangingPunct="0">
              <a:defRPr sz="1200" dirty="0">
                <a:latin typeface="Bradley Hand ITC" pitchFamily="66" charset="0"/>
                <a:ea typeface="+mn-ea"/>
                <a:cs typeface="+mn-cs"/>
              </a:defRPr>
            </a:lvl1pPr>
          </a:lstStyle>
          <a:p>
            <a:pPr>
              <a:defRPr/>
            </a:pPr>
            <a:endParaRPr lang="en-US" dirty="0"/>
          </a:p>
        </p:txBody>
      </p:sp>
      <p:sp>
        <p:nvSpPr>
          <p:cNvPr id="3" name="Date Placeholder 2"/>
          <p:cNvSpPr>
            <a:spLocks noGrp="1"/>
          </p:cNvSpPr>
          <p:nvPr>
            <p:ph type="dt" sz="quarter" idx="1"/>
          </p:nvPr>
        </p:nvSpPr>
        <p:spPr>
          <a:xfrm>
            <a:off x="5265014" y="1"/>
            <a:ext cx="4029282" cy="350760"/>
          </a:xfrm>
          <a:prstGeom prst="rect">
            <a:avLst/>
          </a:prstGeom>
        </p:spPr>
        <p:txBody>
          <a:bodyPr vert="horz" lIns="93171" tIns="46586" rIns="93171" bIns="46586" rtlCol="0"/>
          <a:lstStyle>
            <a:lvl1pPr algn="r" eaLnBrk="0" hangingPunct="0">
              <a:defRPr sz="1200" smtClean="0">
                <a:latin typeface="Bradley Hand ITC" pitchFamily="66" charset="0"/>
                <a:ea typeface="+mn-ea"/>
                <a:cs typeface="+mn-cs"/>
              </a:defRPr>
            </a:lvl1pPr>
          </a:lstStyle>
          <a:p>
            <a:pPr>
              <a:defRPr/>
            </a:pPr>
            <a:fld id="{00B251D3-7B64-4B3A-ACCE-3A0A279A46C1}" type="datetimeFigureOut">
              <a:rPr lang="en-US"/>
              <a:pPr>
                <a:defRPr/>
              </a:pPr>
              <a:t>2/13/2019</a:t>
            </a:fld>
            <a:endParaRPr lang="en-US" dirty="0"/>
          </a:p>
        </p:txBody>
      </p:sp>
      <p:sp>
        <p:nvSpPr>
          <p:cNvPr id="4" name="Footer Placeholder 3"/>
          <p:cNvSpPr>
            <a:spLocks noGrp="1"/>
          </p:cNvSpPr>
          <p:nvPr>
            <p:ph type="ftr" sz="quarter" idx="2"/>
          </p:nvPr>
        </p:nvSpPr>
        <p:spPr>
          <a:xfrm>
            <a:off x="2" y="6658443"/>
            <a:ext cx="4029282" cy="350760"/>
          </a:xfrm>
          <a:prstGeom prst="rect">
            <a:avLst/>
          </a:prstGeom>
        </p:spPr>
        <p:txBody>
          <a:bodyPr vert="horz" lIns="93171" tIns="46586" rIns="93171" bIns="46586" rtlCol="0" anchor="b"/>
          <a:lstStyle>
            <a:lvl1pPr algn="l" eaLnBrk="0" hangingPunct="0">
              <a:defRPr sz="1200" dirty="0">
                <a:latin typeface="Bradley Hand ITC" pitchFamily="66"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3171" tIns="46586" rIns="93171" bIns="46586" rtlCol="0" anchor="b"/>
          <a:lstStyle>
            <a:lvl1pPr algn="r" eaLnBrk="0" hangingPunct="0">
              <a:defRPr sz="1200" smtClean="0">
                <a:latin typeface="Bradley Hand ITC" pitchFamily="66" charset="0"/>
                <a:ea typeface="+mn-ea"/>
                <a:cs typeface="+mn-cs"/>
              </a:defRPr>
            </a:lvl1pPr>
          </a:lstStyle>
          <a:p>
            <a:pPr>
              <a:defRPr/>
            </a:pPr>
            <a:fld id="{2D5200D5-B87F-4823-8EDD-C07C33CC07EE}" type="slidenum">
              <a:rPr lang="en-US"/>
              <a:pPr>
                <a:defRPr/>
              </a:pPr>
              <a:t>‹#›</a:t>
            </a:fld>
            <a:endParaRPr lang="en-US" dirty="0"/>
          </a:p>
        </p:txBody>
      </p:sp>
    </p:spTree>
    <p:extLst>
      <p:ext uri="{BB962C8B-B14F-4D97-AF65-F5344CB8AC3E}">
        <p14:creationId xmlns:p14="http://schemas.microsoft.com/office/powerpoint/2010/main" val="1991463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2" y="1"/>
            <a:ext cx="4029282" cy="35076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dirty="0"/>
          </a:p>
        </p:txBody>
      </p:sp>
      <p:sp>
        <p:nvSpPr>
          <p:cNvPr id="171011" name="Rectangle 3"/>
          <p:cNvSpPr>
            <a:spLocks noGrp="1" noChangeArrowheads="1"/>
          </p:cNvSpPr>
          <p:nvPr>
            <p:ph type="dt" idx="1"/>
          </p:nvPr>
        </p:nvSpPr>
        <p:spPr bwMode="auto">
          <a:xfrm>
            <a:off x="5265014" y="1"/>
            <a:ext cx="4029282" cy="35076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171013" name="Rectangle 5"/>
          <p:cNvSpPr>
            <a:spLocks noGrp="1" noChangeArrowheads="1"/>
          </p:cNvSpPr>
          <p:nvPr>
            <p:ph type="body" sz="quarter" idx="3"/>
          </p:nvPr>
        </p:nvSpPr>
        <p:spPr bwMode="auto">
          <a:xfrm>
            <a:off x="930482" y="3330420"/>
            <a:ext cx="7435436" cy="3154441"/>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1014" name="Rectangle 6"/>
          <p:cNvSpPr>
            <a:spLocks noGrp="1" noChangeArrowheads="1"/>
          </p:cNvSpPr>
          <p:nvPr>
            <p:ph type="ftr" sz="quarter" idx="4"/>
          </p:nvPr>
        </p:nvSpPr>
        <p:spPr bwMode="auto">
          <a:xfrm>
            <a:off x="2" y="6658443"/>
            <a:ext cx="4029282" cy="35076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dirty="0"/>
          </a:p>
        </p:txBody>
      </p:sp>
      <p:sp>
        <p:nvSpPr>
          <p:cNvPr id="171015" name="Rectangle 7"/>
          <p:cNvSpPr>
            <a:spLocks noGrp="1" noChangeArrowheads="1"/>
          </p:cNvSpPr>
          <p:nvPr>
            <p:ph type="sldNum" sz="quarter" idx="5"/>
          </p:nvPr>
        </p:nvSpPr>
        <p:spPr bwMode="auto">
          <a:xfrm>
            <a:off x="5265014" y="6658443"/>
            <a:ext cx="4029282" cy="35076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eaLnBrk="1" hangingPunct="1">
              <a:defRPr sz="1200">
                <a:latin typeface="Arial" charset="0"/>
                <a:ea typeface="+mn-ea"/>
                <a:cs typeface="+mn-cs"/>
              </a:defRPr>
            </a:lvl1pPr>
          </a:lstStyle>
          <a:p>
            <a:pPr>
              <a:defRPr/>
            </a:pPr>
            <a:fld id="{7129BB1E-47FD-47AE-A248-E93CDBD75295}" type="slidenum">
              <a:rPr lang="en-US"/>
              <a:pPr>
                <a:defRPr/>
              </a:pPr>
              <a:t>‹#›</a:t>
            </a:fld>
            <a:endParaRPr lang="en-US" dirty="0"/>
          </a:p>
        </p:txBody>
      </p:sp>
    </p:spTree>
    <p:extLst>
      <p:ext uri="{BB962C8B-B14F-4D97-AF65-F5344CB8AC3E}">
        <p14:creationId xmlns:p14="http://schemas.microsoft.com/office/powerpoint/2010/main" val="273535259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871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stated above the</a:t>
            </a:r>
            <a:r>
              <a:rPr lang="en-US" dirty="0"/>
              <a:t> 4th Object of Rotary sets us apart from any other service organization. Whereas most other service organizations have the word “service” somewhere in their stated goals, none reach to this level. From this Object came the Youth Exchange in 1927, Friendship Exchange, VTT (formerly GSE) and many more developing international connections. </a:t>
            </a:r>
            <a:endParaRPr lang="en-US" baseline="0" dirty="0"/>
          </a:p>
        </p:txBody>
      </p:sp>
      <p:sp>
        <p:nvSpPr>
          <p:cNvPr id="4" name="Slide Number Placeholder 3"/>
          <p:cNvSpPr>
            <a:spLocks noGrp="1"/>
          </p:cNvSpPr>
          <p:nvPr>
            <p:ph type="sldNum" sz="quarter" idx="10"/>
          </p:nvPr>
        </p:nvSpPr>
        <p:spPr/>
        <p:txBody>
          <a:bodyPr/>
          <a:lstStyle/>
          <a:p>
            <a:pPr>
              <a:defRPr/>
            </a:pPr>
            <a:fld id="{2BD8C830-F6C3-4BB2-B2FC-2BA1D44CADBE}" type="slidenum">
              <a:rPr lang="en-US" smtClean="0"/>
              <a:pPr>
                <a:defRPr/>
              </a:pPr>
              <a:t>10</a:t>
            </a:fld>
            <a:endParaRPr lang="en-US" dirty="0"/>
          </a:p>
        </p:txBody>
      </p:sp>
    </p:spTree>
    <p:extLst>
      <p:ext uri="{BB962C8B-B14F-4D97-AF65-F5344CB8AC3E}">
        <p14:creationId xmlns:p14="http://schemas.microsoft.com/office/powerpoint/2010/main" val="282264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63824" y="3154363"/>
            <a:ext cx="7435436" cy="3154441"/>
          </a:xfrm>
        </p:spPr>
        <p:txBody>
          <a:bodyPr/>
          <a:lstStyle/>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77261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Many failed attempts</a:t>
            </a:r>
            <a:r>
              <a:rPr lang="en-US" baseline="0" dirty="0"/>
              <a:t> to bring in women over the years. </a:t>
            </a:r>
          </a:p>
          <a:p>
            <a:r>
              <a:rPr lang="en-US" baseline="0" dirty="0"/>
              <a:t>1982: Duarte, California Club inducted Sylvia Whitlock, lost charter, sued, 1987 Supreme Court ruled Rotary could not </a:t>
            </a:r>
            <a:r>
              <a:rPr lang="en-US" dirty="0"/>
              <a:t>discriminate</a:t>
            </a:r>
            <a:r>
              <a:rPr lang="en-US" baseline="0" dirty="0"/>
              <a:t> by gender. Club was reinstated. First women in Rotary: Sylvia Whitlock, club President, 1987, District</a:t>
            </a:r>
            <a:r>
              <a:rPr lang="en-US" dirty="0"/>
              <a:t> Governor, 2014-15, district 5300.</a:t>
            </a:r>
            <a:endParaRPr lang="en-US" baseline="0" dirty="0"/>
          </a:p>
          <a:p>
            <a:endParaRPr lang="en-US" baseline="0" dirty="0"/>
          </a:p>
        </p:txBody>
      </p:sp>
    </p:spTree>
    <p:extLst>
      <p:ext uri="{BB962C8B-B14F-4D97-AF65-F5344CB8AC3E}">
        <p14:creationId xmlns:p14="http://schemas.microsoft.com/office/powerpoint/2010/main" val="381496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482" y="3433192"/>
            <a:ext cx="7435436" cy="3384376"/>
          </a:xfrm>
        </p:spPr>
        <p:txBody>
          <a:bodyPr/>
          <a:lstStyle/>
          <a:p>
            <a:r>
              <a:rPr lang="en-US" dirty="0"/>
              <a:t>1997: in honor of the 50</a:t>
            </a:r>
            <a:r>
              <a:rPr lang="en-US" baseline="30000" dirty="0"/>
              <a:t>th</a:t>
            </a:r>
            <a:r>
              <a:rPr lang="en-US" dirty="0"/>
              <a:t> anniversary of the death Paul Harris it was decided to establish a peace school. Peace had been a mantra of Paul since the beginning of Rotary.</a:t>
            </a:r>
          </a:p>
          <a:p>
            <a:endParaRPr lang="en-US" dirty="0"/>
          </a:p>
          <a:p>
            <a:r>
              <a:rPr lang="en-US" dirty="0"/>
              <a:t>1999: Six Peace Schools in six different countries were established along with the Peace Fellowship Program by The Rotary Foundation. </a:t>
            </a:r>
          </a:p>
          <a:p>
            <a:endParaRPr lang="en-US" dirty="0"/>
          </a:p>
        </p:txBody>
      </p:sp>
    </p:spTree>
    <p:extLst>
      <p:ext uri="{BB962C8B-B14F-4D97-AF65-F5344CB8AC3E}">
        <p14:creationId xmlns:p14="http://schemas.microsoft.com/office/powerpoint/2010/main" val="3058864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9187" eaLnBrk="0" hangingPunct="0">
              <a:defRPr sz="2500">
                <a:solidFill>
                  <a:schemeClr val="tx1"/>
                </a:solidFill>
                <a:latin typeface="Arial" pitchFamily="34" charset="0"/>
                <a:ea typeface="ヒラギノ角ゴ Pro W3" charset="0"/>
                <a:cs typeface="ヒラギノ角ゴ Pro W3" charset="0"/>
              </a:defRPr>
            </a:lvl1pPr>
            <a:lvl2pPr marL="780681" indent="-300261" defTabSz="979187" eaLnBrk="0" hangingPunct="0">
              <a:defRPr sz="2500">
                <a:solidFill>
                  <a:schemeClr val="tx1"/>
                </a:solidFill>
                <a:latin typeface="Arial" pitchFamily="34" charset="0"/>
                <a:ea typeface="ヒラギノ角ゴ Pro W3" charset="0"/>
                <a:cs typeface="ヒラギノ角ゴ Pro W3" charset="0"/>
              </a:defRPr>
            </a:lvl2pPr>
            <a:lvl3pPr marL="1201047" indent="-240210" defTabSz="979187" eaLnBrk="0" hangingPunct="0">
              <a:defRPr sz="2500">
                <a:solidFill>
                  <a:schemeClr val="tx1"/>
                </a:solidFill>
                <a:latin typeface="Arial" pitchFamily="34" charset="0"/>
                <a:ea typeface="ヒラギノ角ゴ Pro W3" charset="0"/>
                <a:cs typeface="ヒラギノ角ゴ Pro W3" charset="0"/>
              </a:defRPr>
            </a:lvl3pPr>
            <a:lvl4pPr marL="1681466" indent="-240210" defTabSz="979187" eaLnBrk="0" hangingPunct="0">
              <a:defRPr sz="2500">
                <a:solidFill>
                  <a:schemeClr val="tx1"/>
                </a:solidFill>
                <a:latin typeface="Arial" pitchFamily="34" charset="0"/>
                <a:ea typeface="ヒラギノ角ゴ Pro W3" charset="0"/>
                <a:cs typeface="ヒラギノ角ゴ Pro W3" charset="0"/>
              </a:defRPr>
            </a:lvl4pPr>
            <a:lvl5pPr marL="2161885" indent="-240210" defTabSz="979187" eaLnBrk="0" hangingPunct="0">
              <a:defRPr sz="2500">
                <a:solidFill>
                  <a:schemeClr val="tx1"/>
                </a:solidFill>
                <a:latin typeface="Arial" pitchFamily="34" charset="0"/>
                <a:ea typeface="ヒラギノ角ゴ Pro W3" charset="0"/>
                <a:cs typeface="ヒラギノ角ゴ Pro W3" charset="0"/>
              </a:defRPr>
            </a:lvl5pPr>
            <a:lvl6pPr marL="2642304" indent="-240210" defTabSz="979187"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6pPr>
            <a:lvl7pPr marL="3122722" indent="-240210" defTabSz="979187"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7pPr>
            <a:lvl8pPr marL="3603142" indent="-240210" defTabSz="979187"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8pPr>
            <a:lvl9pPr marL="4083560" indent="-240210" defTabSz="979187"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9pPr>
          </a:lstStyle>
          <a:p>
            <a:fld id="{8187ADCD-62EB-421E-A999-21765D847BC1}" type="slidenum">
              <a:rPr lang="en-US" sz="1200">
                <a:ea typeface="MS PGothic" pitchFamily="34" charset="-128"/>
              </a:rPr>
              <a:pPr/>
              <a:t>14</a:t>
            </a:fld>
            <a:endParaRPr lang="en-US" sz="1200" dirty="0">
              <a:ea typeface="MS PGothic" pitchFamily="34" charset="-128"/>
            </a:endParaRPr>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53526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approximately 1.2 million Rotarians in the world in over 200 countries.</a:t>
            </a:r>
          </a:p>
          <a:p>
            <a:r>
              <a:rPr lang="en-US" dirty="0"/>
              <a:t>Rotary is the largest service organization in the world outside of the Red Cross.</a:t>
            </a:r>
          </a:p>
          <a:p>
            <a:r>
              <a:rPr lang="en-US" dirty="0"/>
              <a:t>The number of clubs and districts as reported by RI Support will vary from time to time. Zones are set. </a:t>
            </a:r>
          </a:p>
          <a:p>
            <a:r>
              <a:rPr lang="en-US" dirty="0"/>
              <a:t>Districts have a minimum of 1,100 members. Above 5,000 they may be split into two.</a:t>
            </a:r>
          </a:p>
          <a:p>
            <a:r>
              <a:rPr lang="en-US" dirty="0"/>
              <a:t>Typically 40-70 clubs</a:t>
            </a:r>
          </a:p>
          <a:p>
            <a:r>
              <a:rPr lang="en-US" dirty="0"/>
              <a:t>Zones always remain at 34 worldwide and are balanced every 8 years by total numbers as much as possible (31,000-37,000 Rotarians).</a:t>
            </a:r>
          </a:p>
          <a:p>
            <a:r>
              <a:rPr lang="en-US" dirty="0"/>
              <a:t>Zones serve as a training base for incoming District Governors and other District leaders. It also serves as a voting base for RI President.</a:t>
            </a:r>
          </a:p>
        </p:txBody>
      </p:sp>
    </p:spTree>
    <p:extLst>
      <p:ext uri="{BB962C8B-B14F-4D97-AF65-F5344CB8AC3E}">
        <p14:creationId xmlns:p14="http://schemas.microsoft.com/office/powerpoint/2010/main" val="426325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approximately 1.2 million Rotarians in the world in over 200 countries.</a:t>
            </a:r>
          </a:p>
          <a:p>
            <a:r>
              <a:rPr lang="en-US" dirty="0"/>
              <a:t>Rotary is the largest service organization in the world outside of the Red Cross.</a:t>
            </a:r>
          </a:p>
          <a:p>
            <a:r>
              <a:rPr lang="en-US" dirty="0"/>
              <a:t>The number of clubs and districts as reported by RI Support will vary from time to time. Zones are set. </a:t>
            </a:r>
          </a:p>
          <a:p>
            <a:r>
              <a:rPr lang="en-US" dirty="0"/>
              <a:t>Districts have a minimum of 1,100 members. Above 5,000 they may be split into two.</a:t>
            </a:r>
          </a:p>
          <a:p>
            <a:r>
              <a:rPr lang="en-US" dirty="0"/>
              <a:t>Typically 40-70 clubs</a:t>
            </a:r>
          </a:p>
          <a:p>
            <a:r>
              <a:rPr lang="en-US" dirty="0"/>
              <a:t>Zones always remain at 34 worldwide and are balanced every 8 years by total numbers as much as possible (31,000-37,000 Rotarians).</a:t>
            </a:r>
          </a:p>
          <a:p>
            <a:r>
              <a:rPr lang="en-US" dirty="0"/>
              <a:t>Zones serve as a training base for incoming District Governors and other District leaders. It also serves as a voting base for RI President.</a:t>
            </a:r>
          </a:p>
        </p:txBody>
      </p:sp>
    </p:spTree>
    <p:extLst>
      <p:ext uri="{BB962C8B-B14F-4D97-AF65-F5344CB8AC3E}">
        <p14:creationId xmlns:p14="http://schemas.microsoft.com/office/powerpoint/2010/main" val="415876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approximately 1.2 million Rotarians in the world in over 200 countries.</a:t>
            </a:r>
          </a:p>
          <a:p>
            <a:r>
              <a:rPr lang="en-US" dirty="0"/>
              <a:t>Rotary is the largest service organization in the world outside of the Red Cross.</a:t>
            </a:r>
          </a:p>
          <a:p>
            <a:r>
              <a:rPr lang="en-US" dirty="0"/>
              <a:t>The number of clubs and districts as reported by RI Support will vary from time to time. Zones are set. </a:t>
            </a:r>
          </a:p>
          <a:p>
            <a:r>
              <a:rPr lang="en-US" dirty="0"/>
              <a:t>Districts have a minimum of 1,100 members. Above 5,000 they may be split into two.</a:t>
            </a:r>
          </a:p>
          <a:p>
            <a:r>
              <a:rPr lang="en-US" dirty="0"/>
              <a:t>Typically 40-70 clubs</a:t>
            </a:r>
          </a:p>
          <a:p>
            <a:r>
              <a:rPr lang="en-US" dirty="0"/>
              <a:t>Zones always remain at 34 worldwide and are balanced every 8 years by total numbers as much as possible (31,000-37,000 Rotarians).</a:t>
            </a:r>
          </a:p>
          <a:p>
            <a:r>
              <a:rPr lang="en-US" dirty="0"/>
              <a:t>Zones serve as a training base for incoming District Governors and other District leaders. It also serves as a voting base for RI President.</a:t>
            </a:r>
          </a:p>
        </p:txBody>
      </p:sp>
    </p:spTree>
    <p:extLst>
      <p:ext uri="{BB962C8B-B14F-4D97-AF65-F5344CB8AC3E}">
        <p14:creationId xmlns:p14="http://schemas.microsoft.com/office/powerpoint/2010/main" val="3972164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approximately 1.2 million Rotarians in the world in over 200 countries.</a:t>
            </a:r>
          </a:p>
          <a:p>
            <a:r>
              <a:rPr lang="en-US" dirty="0"/>
              <a:t>Rotary is the largest service organization in the world outside of the Red Cross.</a:t>
            </a:r>
          </a:p>
          <a:p>
            <a:r>
              <a:rPr lang="en-US" dirty="0"/>
              <a:t>The number of clubs and districts as reported by RI Support will vary from time to time. Zones are set. </a:t>
            </a:r>
          </a:p>
          <a:p>
            <a:r>
              <a:rPr lang="en-US" dirty="0"/>
              <a:t>Districts have a minimum of 1,100 members. Above 5,000 they may be split into two.</a:t>
            </a:r>
          </a:p>
          <a:p>
            <a:r>
              <a:rPr lang="en-US" dirty="0"/>
              <a:t>Typically 40-70 clubs</a:t>
            </a:r>
          </a:p>
          <a:p>
            <a:r>
              <a:rPr lang="en-US" dirty="0"/>
              <a:t>Zones always remain at 34 worldwide and are balanced every 8 years by total numbers as much as possible (31,000-37,000 Rotarians).</a:t>
            </a:r>
          </a:p>
          <a:p>
            <a:r>
              <a:rPr lang="en-US" dirty="0"/>
              <a:t>Zones serve as a training base for incoming District Governors and other District leaders. It also serves as a voting base for RI President.</a:t>
            </a:r>
          </a:p>
        </p:txBody>
      </p:sp>
    </p:spTree>
    <p:extLst>
      <p:ext uri="{BB962C8B-B14F-4D97-AF65-F5344CB8AC3E}">
        <p14:creationId xmlns:p14="http://schemas.microsoft.com/office/powerpoint/2010/main" val="3701532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r>
              <a:rPr lang="en-US" dirty="0">
                <a:latin typeface="Arial" pitchFamily="-72" charset="0"/>
              </a:rPr>
              <a:t>John Hewko, Rotary International General Secretary, sits on both committees</a:t>
            </a:r>
          </a:p>
          <a:p>
            <a:endParaRPr lang="en-US" dirty="0">
              <a:latin typeface="Arial" pitchFamily="-72" charset="0"/>
            </a:endParaRPr>
          </a:p>
          <a:p>
            <a:r>
              <a:rPr lang="en-US" dirty="0">
                <a:latin typeface="Arial" pitchFamily="-72" charset="0"/>
              </a:rPr>
              <a:t>Rotary International Board of Directors made up of the 17 International Directors (one director for two zones), plus the RI President.</a:t>
            </a:r>
          </a:p>
          <a:p>
            <a:endParaRPr lang="en-US" dirty="0">
              <a:latin typeface="Arial" pitchFamily="-72" charset="0"/>
            </a:endParaRPr>
          </a:p>
          <a:p>
            <a:r>
              <a:rPr lang="en-US" dirty="0">
                <a:latin typeface="Arial" pitchFamily="-72" charset="0"/>
              </a:rPr>
              <a:t>Council of Legislation (COL) made up of one voted member from each district, (a PDG). It meets once every three years and votes up or down on all recommendations for changes to RI. The recommendations can be made by any Rotarian, then voted on by District. If a yes vote, then sent forth to be considered by the council. </a:t>
            </a:r>
          </a:p>
          <a:p>
            <a:endParaRPr lang="en-US" dirty="0">
              <a:latin typeface="Arial" pitchFamily="-72" charset="0"/>
            </a:endParaRPr>
          </a:p>
          <a:p>
            <a:r>
              <a:rPr lang="en-US" dirty="0">
                <a:latin typeface="Arial" pitchFamily="-72" charset="0"/>
              </a:rPr>
              <a:t>The Rotary Foundation has 12 Trustees and is chaired by the PRIP five years after serving his term.</a:t>
            </a:r>
          </a:p>
        </p:txBody>
      </p:sp>
    </p:spTree>
    <p:extLst>
      <p:ext uri="{BB962C8B-B14F-4D97-AF65-F5344CB8AC3E}">
        <p14:creationId xmlns:p14="http://schemas.microsoft.com/office/powerpoint/2010/main" val="1668003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8778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Annual Program Fund</a:t>
            </a:r>
            <a:r>
              <a:rPr lang="en-US" dirty="0"/>
              <a:t> (APF) is the grant writing portion of The Rotary Foundation. The Permanent Fund is the growing endowment typically by benefactors and bequest society.</a:t>
            </a:r>
          </a:p>
          <a:p>
            <a:r>
              <a:rPr lang="en-US" baseline="0" dirty="0"/>
              <a:t>“Share”: Money donated by a district is held 3 years. Interest on three years pays most of administrative costs. After three years it is split and ½ goes to District as DDF and ½ goes to that districts “world fund” for Global Grants in the APF.</a:t>
            </a:r>
          </a:p>
        </p:txBody>
      </p:sp>
      <p:sp>
        <p:nvSpPr>
          <p:cNvPr id="4" name="Slide Number Placeholder 3"/>
          <p:cNvSpPr>
            <a:spLocks noGrp="1"/>
          </p:cNvSpPr>
          <p:nvPr>
            <p:ph type="sldNum" sz="quarter" idx="10"/>
          </p:nvPr>
        </p:nvSpPr>
        <p:spPr/>
        <p:txBody>
          <a:bodyPr/>
          <a:lstStyle/>
          <a:p>
            <a:pPr>
              <a:defRPr/>
            </a:pPr>
            <a:fld id="{2BD8C830-F6C3-4BB2-B2FC-2BA1D44CADBE}" type="slidenum">
              <a:rPr lang="en-US" smtClean="0"/>
              <a:pPr>
                <a:defRPr/>
              </a:pPr>
              <a:t>25</a:t>
            </a:fld>
            <a:endParaRPr lang="en-US" dirty="0"/>
          </a:p>
        </p:txBody>
      </p:sp>
    </p:spTree>
    <p:extLst>
      <p:ext uri="{BB962C8B-B14F-4D97-AF65-F5344CB8AC3E}">
        <p14:creationId xmlns:p14="http://schemas.microsoft.com/office/powerpoint/2010/main" val="2428110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Global Grants: $35,000 minimum, $20K from Clubs in our District (cash and matched from District), matched</a:t>
            </a:r>
            <a:r>
              <a:rPr lang="en-US" dirty="0"/>
              <a:t> with $15K from RI</a:t>
            </a:r>
          </a:p>
          <a:p>
            <a:r>
              <a:rPr lang="en-US" baseline="0" dirty="0"/>
              <a:t>Must work with another</a:t>
            </a:r>
            <a:r>
              <a:rPr lang="en-US" dirty="0"/>
              <a:t> Rotary Club in another country.</a:t>
            </a:r>
            <a:endParaRPr lang="en-US" baseline="0" dirty="0"/>
          </a:p>
          <a:p>
            <a:endParaRPr lang="en-US" dirty="0"/>
          </a:p>
          <a:p>
            <a:endParaRPr lang="en-US" baseline="0" dirty="0"/>
          </a:p>
          <a:p>
            <a:r>
              <a:rPr lang="en-US" baseline="0" dirty="0"/>
              <a:t>District: Currently the District has broad</a:t>
            </a:r>
            <a:r>
              <a:rPr lang="en-US" dirty="0"/>
              <a:t> control over management of District Designated Funds (DDF). A district can create a scholarship in any size, cover a Vocational Training Team (VTT), use for grants internationally with or without another club, and create any size limits it chooses.</a:t>
            </a:r>
          </a:p>
          <a:p>
            <a:endParaRPr lang="en-US" baseline="0" dirty="0"/>
          </a:p>
          <a:p>
            <a:r>
              <a:rPr lang="en-US" b="1" i="1" dirty="0"/>
              <a:t>Caveat</a:t>
            </a:r>
            <a:r>
              <a:rPr lang="en-US" i="1" dirty="0"/>
              <a:t>: I recommend reviewing Foundation on line for greater detail and specific knowledge from District.</a:t>
            </a:r>
            <a:endParaRPr lang="en-US" i="1" baseline="0" dirty="0"/>
          </a:p>
        </p:txBody>
      </p:sp>
      <p:sp>
        <p:nvSpPr>
          <p:cNvPr id="4" name="Slide Number Placeholder 3"/>
          <p:cNvSpPr>
            <a:spLocks noGrp="1"/>
          </p:cNvSpPr>
          <p:nvPr>
            <p:ph type="sldNum" sz="quarter" idx="10"/>
          </p:nvPr>
        </p:nvSpPr>
        <p:spPr/>
        <p:txBody>
          <a:bodyPr/>
          <a:lstStyle/>
          <a:p>
            <a:pPr>
              <a:defRPr/>
            </a:pPr>
            <a:fld id="{2BD8C830-F6C3-4BB2-B2FC-2BA1D44CADBE}" type="slidenum">
              <a:rPr lang="en-US" smtClean="0"/>
              <a:pPr>
                <a:defRPr/>
              </a:pPr>
              <a:t>27</a:t>
            </a:fld>
            <a:endParaRPr lang="en-US" dirty="0"/>
          </a:p>
        </p:txBody>
      </p:sp>
    </p:spTree>
    <p:extLst>
      <p:ext uri="{BB962C8B-B14F-4D97-AF65-F5344CB8AC3E}">
        <p14:creationId xmlns:p14="http://schemas.microsoft.com/office/powerpoint/2010/main" val="2428110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Signature Project of Rotary is to end Polio.</a:t>
            </a:r>
          </a:p>
          <a:p>
            <a:r>
              <a:rPr lang="en-US" dirty="0"/>
              <a:t>This effort started with a Rotary project to vaccinate children in the Philippines in 1979.</a:t>
            </a:r>
          </a:p>
          <a:p>
            <a:r>
              <a:rPr lang="en-US" dirty="0"/>
              <a:t>It grew to a worldwide effort supported by many.</a:t>
            </a:r>
          </a:p>
          <a:p>
            <a:r>
              <a:rPr lang="en-US" dirty="0"/>
              <a:t>There were approximately 358,000 cases of polio in the ’80’s.</a:t>
            </a:r>
          </a:p>
          <a:p>
            <a:r>
              <a:rPr lang="en-US" dirty="0"/>
              <a:t>This year that number has been reduced to just 15 in 3 endemic countries: Afghanistan, Pakistan and Nigeria.</a:t>
            </a:r>
          </a:p>
          <a:p>
            <a:endParaRPr lang="en-US" dirty="0"/>
          </a:p>
        </p:txBody>
      </p:sp>
    </p:spTree>
    <p:extLst>
      <p:ext uri="{BB962C8B-B14F-4D97-AF65-F5344CB8AC3E}">
        <p14:creationId xmlns:p14="http://schemas.microsoft.com/office/powerpoint/2010/main" val="3019625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7561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538163"/>
            <a:ext cx="3505200" cy="2628900"/>
          </a:xfrm>
        </p:spPr>
      </p:sp>
      <p:sp>
        <p:nvSpPr>
          <p:cNvPr id="3" name="Notes Placeholder 2"/>
          <p:cNvSpPr>
            <a:spLocks noGrp="1"/>
          </p:cNvSpPr>
          <p:nvPr>
            <p:ph type="body" idx="1"/>
          </p:nvPr>
        </p:nvSpPr>
        <p:spPr/>
        <p:txBody>
          <a:bodyPr/>
          <a:lstStyle/>
          <a:p>
            <a:r>
              <a:rPr lang="en-US" dirty="0"/>
              <a:t>Each year the RI President picks a theme which will become theirs, and hopefully, every Rotarians guide for the Rotary year. </a:t>
            </a:r>
          </a:p>
          <a:p>
            <a:endParaRPr lang="en-US" dirty="0"/>
          </a:p>
          <a:p>
            <a:r>
              <a:rPr lang="en-US" dirty="0"/>
              <a:t>This upcoming year Barry </a:t>
            </a:r>
            <a:r>
              <a:rPr lang="en-US" dirty="0" err="1"/>
              <a:t>Rassin</a:t>
            </a:r>
            <a:r>
              <a:rPr lang="en-US" dirty="0"/>
              <a:t> picked “Be the Inspiration”.</a:t>
            </a:r>
          </a:p>
          <a:p>
            <a:endParaRPr lang="en-US" dirty="0"/>
          </a:p>
          <a:p>
            <a:r>
              <a:rPr lang="en-US" dirty="0"/>
              <a:t>As Barry </a:t>
            </a:r>
            <a:r>
              <a:rPr lang="en-US" dirty="0" err="1"/>
              <a:t>Rassin</a:t>
            </a:r>
            <a:r>
              <a:rPr lang="en-US" dirty="0"/>
              <a:t> said at the 2018 International Convention (This year in Toronto):  “I ask all of you Be the Inspiration to help Rotary move from reaction to action</a:t>
            </a:r>
            <a:r>
              <a:rPr lang="en-US" i="1" dirty="0"/>
              <a:t>. </a:t>
            </a:r>
            <a:r>
              <a:rPr lang="en-US" dirty="0"/>
              <a:t>We want the good we do to last. We want to make the world a better place. Not just here, not just for us, but everywhere, for everyone, for generations.”</a:t>
            </a:r>
            <a:endParaRPr lang="en-US" i="1" dirty="0"/>
          </a:p>
          <a:p>
            <a:endParaRPr lang="en-US" i="1" dirty="0"/>
          </a:p>
        </p:txBody>
      </p:sp>
      <p:pic>
        <p:nvPicPr>
          <p:cNvPr id="2050" name="Picture 2" descr="https://i2.wp.com/rotarynewsonline.org/wp-content/uploads/2018/01/20180114_US_046.jpg?zoom=1.25&amp;ssl=1">
            <a:extLst>
              <a:ext uri="{FF2B5EF4-FFF2-40B4-BE49-F238E27FC236}">
                <a16:creationId xmlns:a16="http://schemas.microsoft.com/office/drawing/2014/main" id="{52CD0FCC-6984-462B-BCA4-996F96BE7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543047"/>
            <a:ext cx="2376264" cy="262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77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192088"/>
            <a:ext cx="3505200" cy="2628900"/>
          </a:xfrm>
        </p:spPr>
      </p:sp>
      <p:sp>
        <p:nvSpPr>
          <p:cNvPr id="3" name="Notes Placeholder 2"/>
          <p:cNvSpPr>
            <a:spLocks noGrp="1"/>
          </p:cNvSpPr>
          <p:nvPr>
            <p:ph type="body" idx="1"/>
          </p:nvPr>
        </p:nvSpPr>
        <p:spPr>
          <a:xfrm>
            <a:off x="930482" y="2929136"/>
            <a:ext cx="7435436" cy="3889176"/>
          </a:xfrm>
        </p:spPr>
        <p:txBody>
          <a:bodyPr/>
          <a:lstStyle/>
          <a:p>
            <a:r>
              <a:rPr lang="en-US" dirty="0"/>
              <a:t>1914: Rotary throughout US, Canada, and British Isles</a:t>
            </a:r>
          </a:p>
          <a:p>
            <a:r>
              <a:rPr lang="en-US" dirty="0"/>
              <a:t>1914: England joined WWI, Canada, as a sovereignty, was involved, and US Rotarians felt they should support their brethren to the North. Converted busses to ambulances, took care of orphaned children, created jobs for returning Vets. Most importantly began looking at how they could prevent war.</a:t>
            </a:r>
          </a:p>
          <a:p>
            <a:r>
              <a:rPr lang="en-US" dirty="0"/>
              <a:t>1917: President Arch </a:t>
            </a:r>
            <a:r>
              <a:rPr lang="en-US" dirty="0" err="1"/>
              <a:t>Klumph</a:t>
            </a:r>
            <a:r>
              <a:rPr lang="en-US" dirty="0"/>
              <a:t> proposed setting up an endowment “For the purpose of doing good” Later became The Rotary (International) Foundation (TRF)</a:t>
            </a:r>
          </a:p>
          <a:p>
            <a:r>
              <a:rPr lang="en-US" dirty="0"/>
              <a:t>1921: Adoption of the fourth object of Rotary, which sets Rotary apart from any other service club.</a:t>
            </a:r>
          </a:p>
          <a:p>
            <a:r>
              <a:rPr lang="en-US" dirty="0"/>
              <a:t>1929: RIF first gift of $500 to an organization created by Rotarian Edgar Allen, later grew into Easter Seals</a:t>
            </a:r>
          </a:p>
          <a:p>
            <a:r>
              <a:rPr lang="en-US" dirty="0"/>
              <a:t>1930’s: Many </a:t>
            </a:r>
            <a:r>
              <a:rPr lang="en-US" i="1" dirty="0"/>
              <a:t>Rotarian</a:t>
            </a:r>
            <a:r>
              <a:rPr lang="en-US" dirty="0"/>
              <a:t> articles by Einstein, Schweitzer, H. G. Wells, G. B. Shaw around peace and “looking beyond derisive labels”.</a:t>
            </a:r>
          </a:p>
          <a:p>
            <a:r>
              <a:rPr lang="en-US" dirty="0"/>
              <a:t>1940: Convention in Havana, Cuba adopted resolution 40-15 stating: (Paraphrased) Rotary has no interest in your religion or politics of your country, but if you do not treat people with human rights, Rotary cannot operate there.</a:t>
            </a:r>
          </a:p>
          <a:p>
            <a:r>
              <a:rPr lang="en-US" dirty="0"/>
              <a:t>1942: London Rotary gathered leaders from 21 countries to discuss World Peace. The group continued to meet and later became United Nations Educational, Scientific, and Cultural Organization. (UNESCO)</a:t>
            </a:r>
          </a:p>
          <a:p>
            <a:r>
              <a:rPr lang="en-US" dirty="0"/>
              <a:t>1940-1944: During war Germany, Italy, and Spain banned Rotary. Many clubs continued as “singing Clubs” or “Day of the Week Clubs”: (re. Monday Noon Club, etc.) until after the war.</a:t>
            </a:r>
          </a:p>
          <a:p>
            <a:r>
              <a:rPr lang="en-US" dirty="0"/>
              <a:t>1945: Rotary invited to send 11 Rotarians in critical roles to help form UN. 47 Rotarians involved altogether.</a:t>
            </a:r>
          </a:p>
          <a:p>
            <a:endParaRPr lang="en-US" dirty="0"/>
          </a:p>
        </p:txBody>
      </p:sp>
    </p:spTree>
    <p:extLst>
      <p:ext uri="{BB962C8B-B14F-4D97-AF65-F5344CB8AC3E}">
        <p14:creationId xmlns:p14="http://schemas.microsoft.com/office/powerpoint/2010/main" val="373249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161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by Herbert Taylor in 1932 upon his taking over a failing company, he believed that by his salesmen living these four simple truths it could change his company. It did. He gave the rights to it to Rotary International in 1942.</a:t>
            </a:r>
          </a:p>
        </p:txBody>
      </p:sp>
    </p:spTree>
    <p:extLst>
      <p:ext uri="{BB962C8B-B14F-4D97-AF65-F5344CB8AC3E}">
        <p14:creationId xmlns:p14="http://schemas.microsoft.com/office/powerpoint/2010/main" val="72874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6837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created to help explain the difference between Avenues of Service (for clubs) and Areas of Focus for applying grants (for The Rotary Foundation).  </a:t>
            </a:r>
          </a:p>
        </p:txBody>
      </p:sp>
    </p:spTree>
    <p:extLst>
      <p:ext uri="{BB962C8B-B14F-4D97-AF65-F5344CB8AC3E}">
        <p14:creationId xmlns:p14="http://schemas.microsoft.com/office/powerpoint/2010/main" val="565483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Objects of Rotary and as many as six.  They were consolidated in 1927 into what you see here.  As you see it follows the main theme of what Rotary is all about.</a:t>
            </a:r>
          </a:p>
        </p:txBody>
      </p:sp>
    </p:spTree>
    <p:extLst>
      <p:ext uri="{BB962C8B-B14F-4D97-AF65-F5344CB8AC3E}">
        <p14:creationId xmlns:p14="http://schemas.microsoft.com/office/powerpoint/2010/main" val="307293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Ethical Standards is one source of our strength, uniqueness, and longevity. We live it, teach it, and believe it.</a:t>
            </a:r>
          </a:p>
        </p:txBody>
      </p:sp>
      <p:sp>
        <p:nvSpPr>
          <p:cNvPr id="4" name="Slide Number Placeholder 3"/>
          <p:cNvSpPr>
            <a:spLocks noGrp="1"/>
          </p:cNvSpPr>
          <p:nvPr>
            <p:ph type="sldNum" sz="quarter" idx="10"/>
          </p:nvPr>
        </p:nvSpPr>
        <p:spPr/>
        <p:txBody>
          <a:bodyPr/>
          <a:lstStyle/>
          <a:p>
            <a:pPr>
              <a:defRPr/>
            </a:pPr>
            <a:fld id="{2BD8C830-F6C3-4BB2-B2FC-2BA1D44CADBE}" type="slidenum">
              <a:rPr lang="en-US" smtClean="0"/>
              <a:pPr>
                <a:defRPr/>
              </a:pPr>
              <a:t>9</a:t>
            </a:fld>
            <a:endParaRPr lang="en-US" dirty="0"/>
          </a:p>
        </p:txBody>
      </p:sp>
    </p:spTree>
    <p:extLst>
      <p:ext uri="{BB962C8B-B14F-4D97-AF65-F5344CB8AC3E}">
        <p14:creationId xmlns:p14="http://schemas.microsoft.com/office/powerpoint/2010/main" val="388856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E3E2CC5-3C7B-4873-8361-BB22D4A0DFB6}"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28596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FA06BF6-A01D-458F-A185-4D1F398AC2EE}" type="slidenum">
              <a:rPr lang="en-US" smtClean="0"/>
              <a:pPr>
                <a:defRPr/>
              </a:pPr>
              <a:t>‹#›</a:t>
            </a:fld>
            <a:endParaRPr lang="en-US" dirty="0"/>
          </a:p>
        </p:txBody>
      </p:sp>
    </p:spTree>
    <p:extLst>
      <p:ext uri="{BB962C8B-B14F-4D97-AF65-F5344CB8AC3E}">
        <p14:creationId xmlns:p14="http://schemas.microsoft.com/office/powerpoint/2010/main" val="77562008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BDD3D3B-7016-4C44-96E6-D74E89198B4D}" type="slidenum">
              <a:rPr lang="en-US" smtClean="0"/>
              <a:pPr>
                <a:defRPr/>
              </a:pPr>
              <a:t>‹#›</a:t>
            </a:fld>
            <a:endParaRPr lang="en-US" dirty="0"/>
          </a:p>
        </p:txBody>
      </p:sp>
    </p:spTree>
    <p:extLst>
      <p:ext uri="{BB962C8B-B14F-4D97-AF65-F5344CB8AC3E}">
        <p14:creationId xmlns:p14="http://schemas.microsoft.com/office/powerpoint/2010/main" val="56021115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46C"/>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F4158E8-EC49-413B-82F6-5D8FE7789494}" type="slidenum">
              <a:rPr lang="en-US" smtClean="0"/>
              <a:pPr>
                <a:defRPr/>
              </a:pPr>
              <a:t>‹#›</a:t>
            </a:fld>
            <a:endParaRPr lang="en-US" dirty="0"/>
          </a:p>
        </p:txBody>
      </p:sp>
    </p:spTree>
    <p:extLst>
      <p:ext uri="{BB962C8B-B14F-4D97-AF65-F5344CB8AC3E}">
        <p14:creationId xmlns:p14="http://schemas.microsoft.com/office/powerpoint/2010/main" val="153632950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D9A288A-98EB-4C46-A9AA-D1FF2D5BF952}"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58888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357460A-A29A-467E-BB85-AE000CC1F79A}" type="slidenum">
              <a:rPr lang="en-US" smtClean="0"/>
              <a:pPr>
                <a:defRPr/>
              </a:pPr>
              <a:t>‹#›</a:t>
            </a:fld>
            <a:endParaRPr lang="en-US" dirty="0"/>
          </a:p>
        </p:txBody>
      </p:sp>
    </p:spTree>
    <p:extLst>
      <p:ext uri="{BB962C8B-B14F-4D97-AF65-F5344CB8AC3E}">
        <p14:creationId xmlns:p14="http://schemas.microsoft.com/office/powerpoint/2010/main" val="128944114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7E4313D-7D81-42AF-B195-D524C9BB0D67}" type="slidenum">
              <a:rPr lang="en-US" smtClean="0"/>
              <a:pPr>
                <a:defRPr/>
              </a:pPr>
              <a:t>‹#›</a:t>
            </a:fld>
            <a:endParaRPr lang="en-US" dirty="0"/>
          </a:p>
        </p:txBody>
      </p:sp>
    </p:spTree>
    <p:extLst>
      <p:ext uri="{BB962C8B-B14F-4D97-AF65-F5344CB8AC3E}">
        <p14:creationId xmlns:p14="http://schemas.microsoft.com/office/powerpoint/2010/main" val="40001527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4B21F68-67C6-4B18-A4A0-47BAA5EBA192}" type="slidenum">
              <a:rPr lang="en-US" smtClean="0"/>
              <a:pPr>
                <a:defRPr/>
              </a:pPr>
              <a:t>‹#›</a:t>
            </a:fld>
            <a:endParaRPr lang="en-US" dirty="0"/>
          </a:p>
        </p:txBody>
      </p:sp>
    </p:spTree>
    <p:extLst>
      <p:ext uri="{BB962C8B-B14F-4D97-AF65-F5344CB8AC3E}">
        <p14:creationId xmlns:p14="http://schemas.microsoft.com/office/powerpoint/2010/main" val="352292723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9477C65A-D449-4D13-92D2-E3034AF64A18}" type="slidenum">
              <a:rPr lang="en-US" smtClean="0"/>
              <a:pPr>
                <a:defRPr/>
              </a:pPr>
              <a:t>‹#›</a:t>
            </a:fld>
            <a:endParaRPr lang="en-US" dirty="0"/>
          </a:p>
        </p:txBody>
      </p:sp>
    </p:spTree>
    <p:extLst>
      <p:ext uri="{BB962C8B-B14F-4D97-AF65-F5344CB8AC3E}">
        <p14:creationId xmlns:p14="http://schemas.microsoft.com/office/powerpoint/2010/main" val="170210409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8D8F54D4-6F88-444A-BC4F-840F11D5DB5F}" type="slidenum">
              <a:rPr lang="en-US" smtClean="0"/>
              <a:pPr>
                <a:defRPr/>
              </a:pPr>
              <a:t>‹#›</a:t>
            </a:fld>
            <a:endParaRPr lang="en-US" dirty="0"/>
          </a:p>
        </p:txBody>
      </p:sp>
    </p:spTree>
    <p:extLst>
      <p:ext uri="{BB962C8B-B14F-4D97-AF65-F5344CB8AC3E}">
        <p14:creationId xmlns:p14="http://schemas.microsoft.com/office/powerpoint/2010/main" val="417440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86D5777-0DFF-4EA9-BEAE-0394216FC45B}" type="slidenum">
              <a:rPr lang="en-US" smtClean="0"/>
              <a:pPr>
                <a:defRPr/>
              </a:pPr>
              <a:t>‹#›</a:t>
            </a:fld>
            <a:endParaRPr lang="en-US" dirty="0"/>
          </a:p>
        </p:txBody>
      </p:sp>
    </p:spTree>
    <p:extLst>
      <p:ext uri="{BB962C8B-B14F-4D97-AF65-F5344CB8AC3E}">
        <p14:creationId xmlns:p14="http://schemas.microsoft.com/office/powerpoint/2010/main" val="18750391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5AB74040-F989-4C2C-8601-0BBEE35F8ABE}"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92280" y="253515"/>
            <a:ext cx="1929777" cy="725026"/>
          </a:xfrm>
          <a:prstGeom prst="rect">
            <a:avLst/>
          </a:prstGeom>
        </p:spPr>
      </p:pic>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92280" y="253515"/>
            <a:ext cx="1929777" cy="725026"/>
          </a:xfrm>
          <a:prstGeom prst="rect">
            <a:avLst/>
          </a:prstGeom>
        </p:spPr>
      </p:pic>
    </p:spTree>
    <p:extLst>
      <p:ext uri="{BB962C8B-B14F-4D97-AF65-F5344CB8AC3E}">
        <p14:creationId xmlns:p14="http://schemas.microsoft.com/office/powerpoint/2010/main" val="133107955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spd="slow">
    <p:wip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http://www.rotaryleadershipinstitute.org/images/logosm.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085184"/>
            <a:ext cx="7704856" cy="1152128"/>
          </a:xfrm>
        </p:spPr>
        <p:txBody>
          <a:bodyPr/>
          <a:lstStyle/>
          <a:p>
            <a:pPr algn="ctr"/>
            <a:r>
              <a:rPr lang="en-US" dirty="0"/>
              <a:t>Rotary 101</a:t>
            </a:r>
            <a:br>
              <a:rPr lang="en-US" dirty="0"/>
            </a:br>
            <a:r>
              <a:rPr lang="en-US" sz="2000" dirty="0"/>
              <a:t>by</a:t>
            </a:r>
            <a:br>
              <a:rPr lang="en-US" sz="2000" dirty="0"/>
            </a:br>
            <a:r>
              <a:rPr lang="en-US" sz="2000" dirty="0"/>
              <a:t> Bill Downes (PDG 2016-2017)</a:t>
            </a:r>
          </a:p>
        </p:txBody>
      </p:sp>
      <p:pic>
        <p:nvPicPr>
          <p:cNvPr id="6" name="Picture 5" descr="Rotary's new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871055"/>
            <a:ext cx="7958364" cy="2989993"/>
          </a:xfrm>
          <a:prstGeom prst="rect">
            <a:avLst/>
          </a:prstGeom>
        </p:spPr>
      </p:pic>
    </p:spTree>
    <p:extLst>
      <p:ext uri="{BB962C8B-B14F-4D97-AF65-F5344CB8AC3E}">
        <p14:creationId xmlns:p14="http://schemas.microsoft.com/office/powerpoint/2010/main" val="305506927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Guiding Principles of Rotary</a:t>
            </a:r>
            <a:endParaRPr lang="en-US" dirty="0"/>
          </a:p>
        </p:txBody>
      </p:sp>
      <p:sp>
        <p:nvSpPr>
          <p:cNvPr id="7" name="Content Placeholder 2"/>
          <p:cNvSpPr txBox="1">
            <a:spLocks noGrp="1"/>
          </p:cNvSpPr>
          <p:nvPr>
            <p:ph idx="1"/>
          </p:nvPr>
        </p:nvSpPr>
        <p:spPr bwMode="auto">
          <a:xfrm>
            <a:off x="266700" y="1844824"/>
            <a:ext cx="8610600" cy="4297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ea typeface="+mn-ea"/>
                <a:cs typeface="+mn-cs"/>
              </a:defRPr>
            </a:lvl2pPr>
            <a:lvl3pPr marL="1143000" indent="-228600" algn="l" rtl="0" eaLnBrk="0" fontAlgn="base" hangingPunct="0">
              <a:spcBef>
                <a:spcPct val="20000"/>
              </a:spcBef>
              <a:spcAft>
                <a:spcPct val="0"/>
              </a:spcAft>
              <a:buChar char="•"/>
              <a:defRPr sz="2400">
                <a:solidFill>
                  <a:srgbClr val="FFFFFF"/>
                </a:solidFill>
                <a:latin typeface="+mn-lt"/>
                <a:ea typeface="+mn-ea"/>
                <a:cs typeface="+mn-cs"/>
              </a:defRPr>
            </a:lvl3pPr>
            <a:lvl4pPr marL="1600200" indent="-228600" algn="l" rtl="0" eaLnBrk="0" fontAlgn="base" hangingPunct="0">
              <a:spcBef>
                <a:spcPct val="20000"/>
              </a:spcBef>
              <a:spcAft>
                <a:spcPct val="0"/>
              </a:spcAft>
              <a:buChar char="–"/>
              <a:defRPr sz="2000">
                <a:solidFill>
                  <a:srgbClr val="FFFFFF"/>
                </a:solidFill>
                <a:latin typeface="+mn-lt"/>
                <a:ea typeface="+mn-ea"/>
                <a:cs typeface="+mn-cs"/>
              </a:defRPr>
            </a:lvl4pPr>
            <a:lvl5pPr marL="2057400" indent="-228600" algn="l" rtl="0" eaLnBrk="0" fontAlgn="base" hangingPunct="0">
              <a:spcBef>
                <a:spcPct val="20000"/>
              </a:spcBef>
              <a:spcAft>
                <a:spcPct val="0"/>
              </a:spcAft>
              <a:buChar char="»"/>
              <a:defRPr sz="2000">
                <a:solidFill>
                  <a:srgbClr val="FFFFFF"/>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441632" lvl="5" indent="0" algn="ctr">
              <a:lnSpc>
                <a:spcPct val="110000"/>
              </a:lnSpc>
              <a:spcBef>
                <a:spcPts val="1200"/>
              </a:spcBef>
              <a:spcAft>
                <a:spcPts val="200"/>
              </a:spcAft>
              <a:buSzPct val="100000"/>
              <a:buNone/>
            </a:pPr>
            <a:r>
              <a:rPr lang="en-US" sz="3200" b="1" dirty="0">
                <a:solidFill>
                  <a:srgbClr val="0070C0"/>
                </a:solidFill>
              </a:rPr>
              <a:t>The Object of Rotary</a:t>
            </a:r>
          </a:p>
          <a:p>
            <a:pPr marL="441632" lvl="5" indent="0">
              <a:lnSpc>
                <a:spcPct val="110000"/>
              </a:lnSpc>
              <a:spcBef>
                <a:spcPts val="1200"/>
              </a:spcBef>
              <a:spcAft>
                <a:spcPts val="200"/>
              </a:spcAft>
              <a:buSzPct val="100000"/>
              <a:buNone/>
            </a:pPr>
            <a:r>
              <a:rPr lang="en-US" sz="2900" dirty="0">
                <a:solidFill>
                  <a:schemeClr val="tx1">
                    <a:lumMod val="75000"/>
                    <a:lumOff val="25000"/>
                  </a:schemeClr>
                </a:solidFill>
              </a:rPr>
              <a:t>Third. The application of the </a:t>
            </a:r>
            <a:r>
              <a:rPr lang="en-US" sz="2900" u="sng" dirty="0">
                <a:solidFill>
                  <a:schemeClr val="tx1">
                    <a:lumMod val="75000"/>
                    <a:lumOff val="25000"/>
                  </a:schemeClr>
                </a:solidFill>
              </a:rPr>
              <a:t>ideal of service </a:t>
            </a:r>
            <a:r>
              <a:rPr lang="en-US" sz="2900" dirty="0">
                <a:solidFill>
                  <a:schemeClr val="tx1">
                    <a:lumMod val="75000"/>
                    <a:lumOff val="25000"/>
                  </a:schemeClr>
                </a:solidFill>
              </a:rPr>
              <a:t>in each Rotarian’s personal, business, and community life.</a:t>
            </a:r>
          </a:p>
          <a:p>
            <a:pPr marL="441632" lvl="5" indent="0">
              <a:lnSpc>
                <a:spcPct val="110000"/>
              </a:lnSpc>
              <a:spcBef>
                <a:spcPts val="1200"/>
              </a:spcBef>
              <a:spcAft>
                <a:spcPts val="200"/>
              </a:spcAft>
              <a:buSzPct val="100000"/>
              <a:buNone/>
            </a:pPr>
            <a:r>
              <a:rPr lang="en-US" sz="2900" dirty="0">
                <a:solidFill>
                  <a:schemeClr val="tx1">
                    <a:lumMod val="75000"/>
                    <a:lumOff val="25000"/>
                  </a:schemeClr>
                </a:solidFill>
              </a:rPr>
              <a:t>Fourth. The advancement of </a:t>
            </a:r>
            <a:r>
              <a:rPr lang="en-US" sz="2900" u="sng" dirty="0">
                <a:solidFill>
                  <a:schemeClr val="tx1">
                    <a:lumMod val="75000"/>
                    <a:lumOff val="25000"/>
                  </a:schemeClr>
                </a:solidFill>
              </a:rPr>
              <a:t>international understanding, goodwill, and peace </a:t>
            </a:r>
            <a:r>
              <a:rPr lang="en-US" sz="2900" dirty="0">
                <a:solidFill>
                  <a:schemeClr val="tx1">
                    <a:lumMod val="75000"/>
                    <a:lumOff val="25000"/>
                  </a:schemeClr>
                </a:solidFill>
              </a:rPr>
              <a:t>through a world fellowship of business and professional persons united in the ideal of service</a:t>
            </a:r>
          </a:p>
        </p:txBody>
      </p:sp>
    </p:spTree>
    <p:extLst>
      <p:ext uri="{BB962C8B-B14F-4D97-AF65-F5344CB8AC3E}">
        <p14:creationId xmlns:p14="http://schemas.microsoft.com/office/powerpoint/2010/main" val="77520608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4</a:t>
            </a:r>
            <a:r>
              <a:rPr lang="en-US" b="1" baseline="30000" dirty="0"/>
              <a:t>th</a:t>
            </a:r>
            <a:r>
              <a:rPr lang="en-US" b="1" dirty="0"/>
              <a:t> Object of Rotary</a:t>
            </a:r>
          </a:p>
        </p:txBody>
      </p:sp>
      <p:sp>
        <p:nvSpPr>
          <p:cNvPr id="3" name="Content Placeholder 2"/>
          <p:cNvSpPr>
            <a:spLocks noGrp="1"/>
          </p:cNvSpPr>
          <p:nvPr>
            <p:ph idx="1"/>
          </p:nvPr>
        </p:nvSpPr>
        <p:spPr>
          <a:xfrm>
            <a:off x="822960" y="3108960"/>
            <a:ext cx="7543801" cy="4023360"/>
          </a:xfrm>
        </p:spPr>
        <p:txBody>
          <a:bodyPr>
            <a:normAutofit/>
          </a:bodyPr>
          <a:lstStyle/>
          <a:p>
            <a:pPr marL="1013132" lvl="5" indent="-571500" fontAlgn="base">
              <a:spcBef>
                <a:spcPts val="1200"/>
              </a:spcBef>
              <a:spcAft>
                <a:spcPts val="200"/>
              </a:spcAft>
              <a:buSzPct val="100000"/>
              <a:buFont typeface="Wingdings" charset="2"/>
              <a:buChar char="u"/>
            </a:pPr>
            <a:r>
              <a:rPr lang="en-US" sz="3200" dirty="0"/>
              <a:t>Youth Exchange</a:t>
            </a:r>
          </a:p>
          <a:p>
            <a:pPr marL="1013132" lvl="5" indent="-571500" fontAlgn="base">
              <a:spcBef>
                <a:spcPts val="1200"/>
              </a:spcBef>
              <a:spcAft>
                <a:spcPts val="200"/>
              </a:spcAft>
              <a:buSzPct val="100000"/>
              <a:buFont typeface="Wingdings" charset="2"/>
              <a:buChar char="u"/>
            </a:pPr>
            <a:r>
              <a:rPr lang="en-US" sz="3200" dirty="0"/>
              <a:t>Friendship Exchange</a:t>
            </a:r>
          </a:p>
          <a:p>
            <a:pPr marL="1013132" lvl="5" indent="-571500" fontAlgn="base">
              <a:spcBef>
                <a:spcPts val="1200"/>
              </a:spcBef>
              <a:spcAft>
                <a:spcPts val="200"/>
              </a:spcAft>
              <a:buSzPct val="100000"/>
              <a:buFont typeface="Wingdings" charset="2"/>
              <a:buChar char="u"/>
            </a:pPr>
            <a:r>
              <a:rPr lang="en-US" sz="3200" dirty="0"/>
              <a:t>Vocational Training Teams</a:t>
            </a:r>
          </a:p>
          <a:p>
            <a:pPr marL="1013132" lvl="5" indent="-571500" fontAlgn="base">
              <a:spcBef>
                <a:spcPts val="1200"/>
              </a:spcBef>
              <a:spcAft>
                <a:spcPts val="200"/>
              </a:spcAft>
              <a:buSzPct val="100000"/>
              <a:buFont typeface="Wingdings" charset="2"/>
              <a:buChar char="u"/>
            </a:pPr>
            <a:r>
              <a:rPr lang="en-US" sz="3200" dirty="0"/>
              <a:t>International Conventions</a:t>
            </a:r>
            <a:endParaRPr lang="en-US" sz="4100" dirty="0"/>
          </a:p>
          <a:p>
            <a:pPr marL="441632" lvl="5" indent="0" fontAlgn="base">
              <a:spcBef>
                <a:spcPts val="1200"/>
              </a:spcBef>
              <a:spcAft>
                <a:spcPts val="200"/>
              </a:spcAft>
              <a:buSzPct val="100000"/>
              <a:buNone/>
            </a:pPr>
            <a:endParaRPr lang="en-US" sz="4000" dirty="0"/>
          </a:p>
          <a:p>
            <a:pPr marL="441632" lvl="5" indent="0" fontAlgn="base">
              <a:spcBef>
                <a:spcPts val="1200"/>
              </a:spcBef>
              <a:spcAft>
                <a:spcPts val="200"/>
              </a:spcAft>
              <a:buSzPct val="100000"/>
              <a:buNone/>
            </a:pPr>
            <a:r>
              <a:rPr lang="en-US" sz="4000" dirty="0"/>
              <a:t> </a:t>
            </a:r>
          </a:p>
          <a:p>
            <a:pPr marL="441632" lvl="5" indent="0" fontAlgn="base">
              <a:spcBef>
                <a:spcPts val="1200"/>
              </a:spcBef>
              <a:spcAft>
                <a:spcPts val="200"/>
              </a:spcAft>
              <a:buSzPct val="100000"/>
              <a:buNone/>
            </a:pPr>
            <a:endParaRPr lang="en-US" sz="4000" dirty="0"/>
          </a:p>
          <a:p>
            <a:endParaRPr lang="en-US" sz="4000" spc="-50" dirty="0">
              <a:solidFill>
                <a:srgbClr val="00246C"/>
              </a:solidFill>
              <a:latin typeface="+mj-lt"/>
              <a:ea typeface="+mj-ea"/>
              <a:cs typeface="+mj-cs"/>
            </a:endParaRPr>
          </a:p>
        </p:txBody>
      </p:sp>
      <p:sp>
        <p:nvSpPr>
          <p:cNvPr id="4" name="Rectangle 3">
            <a:extLst>
              <a:ext uri="{FF2B5EF4-FFF2-40B4-BE49-F238E27FC236}">
                <a16:creationId xmlns:a16="http://schemas.microsoft.com/office/drawing/2014/main" id="{046C2102-BBFE-4766-82A0-EE1E94528737}"/>
              </a:ext>
            </a:extLst>
          </p:cNvPr>
          <p:cNvSpPr/>
          <p:nvPr/>
        </p:nvSpPr>
        <p:spPr>
          <a:xfrm>
            <a:off x="1691680" y="1988840"/>
            <a:ext cx="6040436" cy="646331"/>
          </a:xfrm>
          <a:prstGeom prst="rect">
            <a:avLst/>
          </a:prstGeom>
        </p:spPr>
        <p:txBody>
          <a:bodyPr wrap="none">
            <a:spAutoFit/>
          </a:bodyPr>
          <a:lstStyle/>
          <a:p>
            <a:pPr algn="ctr"/>
            <a:r>
              <a:rPr lang="en-US" sz="3600" b="1" dirty="0">
                <a:solidFill>
                  <a:srgbClr val="0070C0"/>
                </a:solidFill>
                <a:latin typeface="+mn-lt"/>
              </a:rPr>
              <a:t>Advance World Understanding</a:t>
            </a:r>
          </a:p>
        </p:txBody>
      </p:sp>
    </p:spTree>
    <p:extLst>
      <p:ext uri="{BB962C8B-B14F-4D97-AF65-F5344CB8AC3E}">
        <p14:creationId xmlns:p14="http://schemas.microsoft.com/office/powerpoint/2010/main" val="356696631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a:t>
            </a:r>
            <a:r>
              <a:rPr lang="en-US" b="1" baseline="30000" dirty="0"/>
              <a:t>th</a:t>
            </a:r>
            <a:r>
              <a:rPr lang="en-US" b="1" dirty="0"/>
              <a:t> Object of Rotary</a:t>
            </a:r>
          </a:p>
        </p:txBody>
      </p:sp>
      <p:sp>
        <p:nvSpPr>
          <p:cNvPr id="3" name="Content Placeholder 2"/>
          <p:cNvSpPr>
            <a:spLocks noGrp="1"/>
          </p:cNvSpPr>
          <p:nvPr>
            <p:ph idx="1"/>
          </p:nvPr>
        </p:nvSpPr>
        <p:spPr>
          <a:xfrm>
            <a:off x="838603" y="2708920"/>
            <a:ext cx="7543801" cy="3600400"/>
          </a:xfrm>
        </p:spPr>
        <p:txBody>
          <a:bodyPr>
            <a:normAutofit/>
          </a:bodyPr>
          <a:lstStyle/>
          <a:p>
            <a:pPr fontAlgn="base">
              <a:buFont typeface="Wingdings" charset="2"/>
              <a:buChar char="u"/>
            </a:pPr>
            <a:r>
              <a:rPr lang="en-US" sz="3200" dirty="0"/>
              <a:t>A-Political  </a:t>
            </a:r>
          </a:p>
          <a:p>
            <a:pPr fontAlgn="base">
              <a:buFont typeface="Wingdings" charset="2"/>
              <a:buChar char="u"/>
            </a:pPr>
            <a:r>
              <a:rPr lang="en-US" sz="3200" dirty="0"/>
              <a:t>A-Religious</a:t>
            </a:r>
          </a:p>
          <a:p>
            <a:pPr fontAlgn="base">
              <a:buFont typeface="Wingdings" charset="2"/>
              <a:buChar char="u"/>
            </a:pPr>
            <a:r>
              <a:rPr lang="en-US" sz="3200" dirty="0"/>
              <a:t>Gender Neutral</a:t>
            </a:r>
          </a:p>
          <a:p>
            <a:pPr lvl="2" fontAlgn="base">
              <a:spcBef>
                <a:spcPts val="1200"/>
              </a:spcBef>
              <a:spcAft>
                <a:spcPts val="200"/>
              </a:spcAft>
              <a:buFont typeface="Wingdings" charset="2"/>
              <a:buChar char="u"/>
            </a:pPr>
            <a:r>
              <a:rPr lang="en-US" sz="2600" dirty="0"/>
              <a:t>Sylvia Whitlock, first woman Rotarian</a:t>
            </a:r>
          </a:p>
          <a:p>
            <a:pPr fontAlgn="base">
              <a:buFont typeface="Wingdings" charset="2"/>
              <a:buChar char="u"/>
            </a:pPr>
            <a:r>
              <a:rPr lang="en-US" sz="3200" dirty="0"/>
              <a:t>Rotary Action Groups</a:t>
            </a:r>
          </a:p>
          <a:p>
            <a:pPr fontAlgn="base">
              <a:buFont typeface="Wingdings" charset="2"/>
              <a:buChar char="u"/>
            </a:pPr>
            <a:r>
              <a:rPr lang="en-US" sz="3200" dirty="0"/>
              <a:t>Rotary Fellowships</a:t>
            </a:r>
          </a:p>
          <a:p>
            <a:endParaRPr lang="en-US" sz="4000" dirty="0"/>
          </a:p>
        </p:txBody>
      </p:sp>
      <p:sp>
        <p:nvSpPr>
          <p:cNvPr id="4" name="Rectangle 3">
            <a:extLst>
              <a:ext uri="{FF2B5EF4-FFF2-40B4-BE49-F238E27FC236}">
                <a16:creationId xmlns:a16="http://schemas.microsoft.com/office/drawing/2014/main" id="{E1467082-35AF-439A-8942-0CC5B81EA21D}"/>
              </a:ext>
            </a:extLst>
          </p:cNvPr>
          <p:cNvSpPr/>
          <p:nvPr/>
        </p:nvSpPr>
        <p:spPr>
          <a:xfrm>
            <a:off x="2735796" y="1899975"/>
            <a:ext cx="3672407" cy="646331"/>
          </a:xfrm>
          <a:prstGeom prst="rect">
            <a:avLst/>
          </a:prstGeom>
        </p:spPr>
        <p:txBody>
          <a:bodyPr wrap="square">
            <a:spAutoFit/>
          </a:bodyPr>
          <a:lstStyle/>
          <a:p>
            <a:r>
              <a:rPr lang="en-US" sz="3600" b="1" dirty="0">
                <a:solidFill>
                  <a:srgbClr val="0070C0"/>
                </a:solidFill>
                <a:latin typeface="+mn-lt"/>
              </a:rPr>
              <a:t>Advance Goodwill</a:t>
            </a:r>
            <a:endParaRPr lang="en-US" sz="3600" dirty="0">
              <a:solidFill>
                <a:srgbClr val="0070C0"/>
              </a:solidFill>
              <a:latin typeface="+mn-lt"/>
            </a:endParaRPr>
          </a:p>
        </p:txBody>
      </p:sp>
    </p:spTree>
    <p:extLst>
      <p:ext uri="{BB962C8B-B14F-4D97-AF65-F5344CB8AC3E}">
        <p14:creationId xmlns:p14="http://schemas.microsoft.com/office/powerpoint/2010/main" val="87994758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543800" cy="1306741"/>
          </a:xfrm>
        </p:spPr>
        <p:txBody>
          <a:bodyPr>
            <a:normAutofit/>
          </a:bodyPr>
          <a:lstStyle/>
          <a:p>
            <a:r>
              <a:rPr lang="en-US" b="1" dirty="0"/>
              <a:t>4</a:t>
            </a:r>
            <a:r>
              <a:rPr lang="en-US" b="1" baseline="30000" dirty="0"/>
              <a:t>th</a:t>
            </a:r>
            <a:r>
              <a:rPr lang="en-US" b="1" dirty="0"/>
              <a:t> Object of Rotary</a:t>
            </a:r>
          </a:p>
        </p:txBody>
      </p:sp>
      <p:sp>
        <p:nvSpPr>
          <p:cNvPr id="3" name="Content Placeholder 2"/>
          <p:cNvSpPr>
            <a:spLocks noGrp="1"/>
          </p:cNvSpPr>
          <p:nvPr>
            <p:ph idx="1"/>
          </p:nvPr>
        </p:nvSpPr>
        <p:spPr>
          <a:xfrm>
            <a:off x="800099" y="2636912"/>
            <a:ext cx="7543801" cy="4391578"/>
          </a:xfrm>
        </p:spPr>
        <p:txBody>
          <a:bodyPr>
            <a:normAutofit/>
          </a:bodyPr>
          <a:lstStyle/>
          <a:p>
            <a:pPr fontAlgn="base">
              <a:lnSpc>
                <a:spcPct val="80000"/>
              </a:lnSpc>
              <a:spcBef>
                <a:spcPts val="1800"/>
              </a:spcBef>
              <a:buFont typeface="Wingdings" charset="2"/>
              <a:buChar char="u"/>
            </a:pPr>
            <a:r>
              <a:rPr lang="en-US" sz="3200" dirty="0"/>
              <a:t>UNESCO</a:t>
            </a:r>
          </a:p>
          <a:p>
            <a:pPr fontAlgn="base">
              <a:lnSpc>
                <a:spcPct val="80000"/>
              </a:lnSpc>
              <a:spcBef>
                <a:spcPts val="1800"/>
              </a:spcBef>
              <a:buFont typeface="Wingdings" charset="2"/>
              <a:buChar char="u"/>
            </a:pPr>
            <a:r>
              <a:rPr lang="en-US" sz="3200" dirty="0"/>
              <a:t>UN</a:t>
            </a:r>
          </a:p>
          <a:p>
            <a:pPr fontAlgn="base">
              <a:lnSpc>
                <a:spcPct val="80000"/>
              </a:lnSpc>
              <a:spcBef>
                <a:spcPts val="1800"/>
              </a:spcBef>
              <a:buFont typeface="Wingdings" charset="2"/>
              <a:buChar char="u"/>
            </a:pPr>
            <a:r>
              <a:rPr lang="en-US" sz="3200" dirty="0"/>
              <a:t>Peace Scholars</a:t>
            </a:r>
          </a:p>
          <a:p>
            <a:pPr fontAlgn="base">
              <a:lnSpc>
                <a:spcPct val="80000"/>
              </a:lnSpc>
              <a:spcBef>
                <a:spcPts val="1800"/>
              </a:spcBef>
              <a:buFont typeface="Wingdings" charset="2"/>
              <a:buChar char="u"/>
            </a:pPr>
            <a:r>
              <a:rPr lang="en-US" sz="3200" dirty="0"/>
              <a:t>Peace Centers</a:t>
            </a:r>
          </a:p>
          <a:p>
            <a:pPr fontAlgn="base">
              <a:lnSpc>
                <a:spcPct val="80000"/>
              </a:lnSpc>
              <a:spcBef>
                <a:spcPts val="1800"/>
              </a:spcBef>
              <a:buFont typeface="Wingdings" charset="2"/>
              <a:buChar char="u"/>
            </a:pPr>
            <a:r>
              <a:rPr lang="en-US" sz="3200" dirty="0"/>
              <a:t>Rotary Action Group for Peace</a:t>
            </a:r>
          </a:p>
          <a:p>
            <a:pPr fontAlgn="base">
              <a:lnSpc>
                <a:spcPct val="110000"/>
              </a:lnSpc>
              <a:spcBef>
                <a:spcPts val="1800"/>
              </a:spcBef>
              <a:buFont typeface="Wingdings" charset="2"/>
              <a:buChar char="u"/>
            </a:pPr>
            <a:endParaRPr lang="en-US" sz="4400" dirty="0"/>
          </a:p>
        </p:txBody>
      </p:sp>
      <p:sp>
        <p:nvSpPr>
          <p:cNvPr id="4" name="Rectangle 3">
            <a:extLst>
              <a:ext uri="{FF2B5EF4-FFF2-40B4-BE49-F238E27FC236}">
                <a16:creationId xmlns:a16="http://schemas.microsoft.com/office/drawing/2014/main" id="{30FD98EC-D215-4510-BFD5-EE2E987F5F23}"/>
              </a:ext>
            </a:extLst>
          </p:cNvPr>
          <p:cNvSpPr/>
          <p:nvPr/>
        </p:nvSpPr>
        <p:spPr>
          <a:xfrm>
            <a:off x="3023827" y="1814989"/>
            <a:ext cx="3096344" cy="646331"/>
          </a:xfrm>
          <a:prstGeom prst="rect">
            <a:avLst/>
          </a:prstGeom>
        </p:spPr>
        <p:txBody>
          <a:bodyPr wrap="square">
            <a:spAutoFit/>
          </a:bodyPr>
          <a:lstStyle/>
          <a:p>
            <a:r>
              <a:rPr lang="en-US" sz="3600" b="1" dirty="0">
                <a:solidFill>
                  <a:srgbClr val="0070C0"/>
                </a:solidFill>
                <a:latin typeface="+mn-lt"/>
              </a:rPr>
              <a:t>Advance Peace</a:t>
            </a:r>
            <a:endParaRPr lang="en-US" sz="3600" dirty="0">
              <a:solidFill>
                <a:srgbClr val="0070C0"/>
              </a:solidFill>
              <a:latin typeface="+mn-lt"/>
            </a:endParaRPr>
          </a:p>
        </p:txBody>
      </p:sp>
    </p:spTree>
    <p:extLst>
      <p:ext uri="{BB962C8B-B14F-4D97-AF65-F5344CB8AC3E}">
        <p14:creationId xmlns:p14="http://schemas.microsoft.com/office/powerpoint/2010/main" val="52105983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r>
              <a:rPr lang="en-US" b="1" dirty="0">
                <a:solidFill>
                  <a:schemeClr val="bg2">
                    <a:lumMod val="50000"/>
                  </a:schemeClr>
                </a:solidFill>
              </a:rPr>
              <a:t>4</a:t>
            </a:r>
            <a:r>
              <a:rPr lang="en-US" b="1" baseline="30000" dirty="0">
                <a:solidFill>
                  <a:schemeClr val="bg2">
                    <a:lumMod val="50000"/>
                  </a:schemeClr>
                </a:solidFill>
              </a:rPr>
              <a:t>th</a:t>
            </a:r>
            <a:r>
              <a:rPr lang="en-US" b="1" dirty="0">
                <a:solidFill>
                  <a:schemeClr val="bg2">
                    <a:lumMod val="50000"/>
                  </a:schemeClr>
                </a:solidFill>
              </a:rPr>
              <a:t> Object of Rotary</a:t>
            </a:r>
          </a:p>
        </p:txBody>
      </p:sp>
      <p:sp>
        <p:nvSpPr>
          <p:cNvPr id="4" name="TextBox 3"/>
          <p:cNvSpPr txBox="1"/>
          <p:nvPr/>
        </p:nvSpPr>
        <p:spPr>
          <a:xfrm>
            <a:off x="822960" y="2852936"/>
            <a:ext cx="5301964" cy="2724464"/>
          </a:xfrm>
          <a:prstGeom prst="rect">
            <a:avLst/>
          </a:prstGeom>
          <a:noFill/>
        </p:spPr>
        <p:txBody>
          <a:bodyPr wrap="none" rtlCol="0">
            <a:spAutoFit/>
          </a:bodyPr>
          <a:lstStyle/>
          <a:p>
            <a:pPr marL="571500" indent="-571500">
              <a:buClr>
                <a:schemeClr val="accent1"/>
              </a:buClr>
              <a:buFont typeface="Wingdings" charset="2"/>
              <a:buChar char="u"/>
            </a:pPr>
            <a:r>
              <a:rPr lang="en-US" sz="3200" dirty="0">
                <a:solidFill>
                  <a:schemeClr val="tx1">
                    <a:lumMod val="60000"/>
                    <a:lumOff val="40000"/>
                  </a:schemeClr>
                </a:solidFill>
                <a:latin typeface="+mj-lt"/>
              </a:rPr>
              <a:t>Regular Rotary Meetings</a:t>
            </a:r>
          </a:p>
          <a:p>
            <a:pPr marL="571500" indent="-571500">
              <a:lnSpc>
                <a:spcPct val="110000"/>
              </a:lnSpc>
              <a:buClr>
                <a:schemeClr val="accent1"/>
              </a:buClr>
              <a:buFont typeface="Wingdings" charset="2"/>
              <a:buChar char="u"/>
            </a:pPr>
            <a:r>
              <a:rPr lang="en-US" sz="3200" dirty="0">
                <a:solidFill>
                  <a:schemeClr val="tx1">
                    <a:lumMod val="60000"/>
                    <a:lumOff val="40000"/>
                  </a:schemeClr>
                </a:solidFill>
                <a:latin typeface="+mj-lt"/>
              </a:rPr>
              <a:t>Social gatherings/parties</a:t>
            </a:r>
          </a:p>
          <a:p>
            <a:pPr marL="571500" indent="-571500">
              <a:lnSpc>
                <a:spcPct val="110000"/>
              </a:lnSpc>
              <a:buClr>
                <a:schemeClr val="accent1"/>
              </a:buClr>
              <a:buFont typeface="Wingdings" charset="2"/>
              <a:buChar char="u"/>
            </a:pPr>
            <a:r>
              <a:rPr lang="en-US" sz="3200" dirty="0">
                <a:solidFill>
                  <a:schemeClr val="tx1">
                    <a:lumMod val="60000"/>
                    <a:lumOff val="40000"/>
                  </a:schemeClr>
                </a:solidFill>
                <a:latin typeface="+mj-lt"/>
              </a:rPr>
              <a:t>District Conferences/events</a:t>
            </a:r>
          </a:p>
          <a:p>
            <a:pPr marL="571500" indent="-571500">
              <a:lnSpc>
                <a:spcPct val="110000"/>
              </a:lnSpc>
              <a:buClr>
                <a:schemeClr val="accent1"/>
              </a:buClr>
              <a:buFont typeface="Wingdings" charset="2"/>
              <a:buChar char="u"/>
            </a:pPr>
            <a:r>
              <a:rPr lang="en-US" sz="3200" dirty="0">
                <a:solidFill>
                  <a:schemeClr val="tx1">
                    <a:lumMod val="60000"/>
                    <a:lumOff val="40000"/>
                  </a:schemeClr>
                </a:solidFill>
                <a:latin typeface="+mj-lt"/>
              </a:rPr>
              <a:t>International Conventions</a:t>
            </a:r>
          </a:p>
          <a:p>
            <a:pPr marL="571500" indent="-571500">
              <a:lnSpc>
                <a:spcPct val="110000"/>
              </a:lnSpc>
              <a:buClr>
                <a:schemeClr val="accent1"/>
              </a:buClr>
              <a:buFont typeface="Wingdings" charset="2"/>
              <a:buChar char="u"/>
            </a:pPr>
            <a:r>
              <a:rPr lang="en-US" sz="3200" dirty="0">
                <a:solidFill>
                  <a:schemeClr val="tx1">
                    <a:lumMod val="60000"/>
                    <a:lumOff val="40000"/>
                  </a:schemeClr>
                </a:solidFill>
                <a:latin typeface="+mj-lt"/>
              </a:rPr>
              <a:t>Leadership Training</a:t>
            </a:r>
          </a:p>
        </p:txBody>
      </p:sp>
      <p:sp>
        <p:nvSpPr>
          <p:cNvPr id="2" name="Rectangle 1">
            <a:extLst>
              <a:ext uri="{FF2B5EF4-FFF2-40B4-BE49-F238E27FC236}">
                <a16:creationId xmlns:a16="http://schemas.microsoft.com/office/drawing/2014/main" id="{EAB01CA7-0901-4855-93DA-2CC5216B6C14}"/>
              </a:ext>
            </a:extLst>
          </p:cNvPr>
          <p:cNvSpPr/>
          <p:nvPr/>
        </p:nvSpPr>
        <p:spPr>
          <a:xfrm>
            <a:off x="2591780" y="1976159"/>
            <a:ext cx="3960440" cy="646331"/>
          </a:xfrm>
          <a:prstGeom prst="rect">
            <a:avLst/>
          </a:prstGeom>
        </p:spPr>
        <p:txBody>
          <a:bodyPr wrap="square">
            <a:spAutoFit/>
          </a:bodyPr>
          <a:lstStyle/>
          <a:p>
            <a:r>
              <a:rPr lang="en-US" sz="3600" b="1" dirty="0">
                <a:solidFill>
                  <a:srgbClr val="0070C0"/>
                </a:solidFill>
                <a:latin typeface="Calibri" panose="020F0502020204030204" pitchFamily="34" charset="0"/>
                <a:cs typeface="Calibri" panose="020F0502020204030204" pitchFamily="34" charset="0"/>
              </a:rPr>
              <a:t>Through Fellowship</a:t>
            </a:r>
            <a:endParaRPr lang="en-US" sz="36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876218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88640" y="908720"/>
            <a:ext cx="9144000" cy="830997"/>
          </a:xfrm>
          <a:prstGeom prst="rect">
            <a:avLst/>
          </a:prstGeom>
          <a:noFill/>
        </p:spPr>
        <p:txBody>
          <a:bodyPr wrap="square" rtlCol="0">
            <a:spAutoFit/>
          </a:bodyPr>
          <a:lstStyle/>
          <a:p>
            <a:pPr algn="ctr"/>
            <a:r>
              <a:rPr lang="en-US" sz="4800" b="1" dirty="0">
                <a:latin typeface="+mj-lt"/>
              </a:rPr>
              <a:t>Structure of Rotary</a:t>
            </a:r>
          </a:p>
        </p:txBody>
      </p:sp>
      <p:graphicFrame>
        <p:nvGraphicFramePr>
          <p:cNvPr id="16" name="Diagram 15"/>
          <p:cNvGraphicFramePr/>
          <p:nvPr>
            <p:extLst>
              <p:ext uri="{D42A27DB-BD31-4B8C-83A1-F6EECF244321}">
                <p14:modId xmlns:p14="http://schemas.microsoft.com/office/powerpoint/2010/main" val="1525639247"/>
              </p:ext>
            </p:extLst>
          </p:nvPr>
        </p:nvGraphicFramePr>
        <p:xfrm>
          <a:off x="1524000" y="1988840"/>
          <a:ext cx="650438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761274" y="2298523"/>
            <a:ext cx="1192955" cy="461665"/>
          </a:xfrm>
          <a:prstGeom prst="rect">
            <a:avLst/>
          </a:prstGeom>
          <a:noFill/>
        </p:spPr>
        <p:txBody>
          <a:bodyPr wrap="none" rtlCol="0">
            <a:spAutoFit/>
          </a:bodyPr>
          <a:lstStyle/>
          <a:p>
            <a:r>
              <a:rPr lang="en-US" dirty="0"/>
              <a:t>35,764</a:t>
            </a:r>
          </a:p>
        </p:txBody>
      </p:sp>
      <p:sp>
        <p:nvSpPr>
          <p:cNvPr id="19" name="TextBox 18"/>
          <p:cNvSpPr txBox="1"/>
          <p:nvPr/>
        </p:nvSpPr>
        <p:spPr>
          <a:xfrm>
            <a:off x="1225743" y="3151510"/>
            <a:ext cx="697627" cy="461665"/>
          </a:xfrm>
          <a:prstGeom prst="rect">
            <a:avLst/>
          </a:prstGeom>
          <a:noFill/>
        </p:spPr>
        <p:txBody>
          <a:bodyPr wrap="none" rtlCol="0">
            <a:spAutoFit/>
          </a:bodyPr>
          <a:lstStyle/>
          <a:p>
            <a:r>
              <a:rPr lang="en-US" dirty="0"/>
              <a:t>529</a:t>
            </a:r>
          </a:p>
        </p:txBody>
      </p:sp>
      <p:sp>
        <p:nvSpPr>
          <p:cNvPr id="20" name="TextBox 19"/>
          <p:cNvSpPr txBox="1"/>
          <p:nvPr/>
        </p:nvSpPr>
        <p:spPr>
          <a:xfrm>
            <a:off x="1311052" y="4119517"/>
            <a:ext cx="527007" cy="461665"/>
          </a:xfrm>
          <a:prstGeom prst="rect">
            <a:avLst/>
          </a:prstGeom>
          <a:noFill/>
        </p:spPr>
        <p:txBody>
          <a:bodyPr wrap="none" rtlCol="0">
            <a:spAutoFit/>
          </a:bodyPr>
          <a:lstStyle/>
          <a:p>
            <a:r>
              <a:rPr lang="en-US" dirty="0"/>
              <a:t>34</a:t>
            </a:r>
          </a:p>
        </p:txBody>
      </p:sp>
      <p:sp>
        <p:nvSpPr>
          <p:cNvPr id="21" name="TextBox 20"/>
          <p:cNvSpPr txBox="1"/>
          <p:nvPr/>
        </p:nvSpPr>
        <p:spPr>
          <a:xfrm>
            <a:off x="1402052" y="5087524"/>
            <a:ext cx="355837" cy="461665"/>
          </a:xfrm>
          <a:prstGeom prst="rect">
            <a:avLst/>
          </a:prstGeom>
          <a:noFill/>
        </p:spPr>
        <p:txBody>
          <a:bodyPr wrap="none" rtlCol="0">
            <a:spAutoFit/>
          </a:bodyPr>
          <a:lstStyle/>
          <a:p>
            <a:r>
              <a:rPr lang="en-US" dirty="0"/>
              <a:t>1</a:t>
            </a:r>
          </a:p>
        </p:txBody>
      </p:sp>
      <p:sp>
        <p:nvSpPr>
          <p:cNvPr id="2" name="Title 1">
            <a:extLst>
              <a:ext uri="{FF2B5EF4-FFF2-40B4-BE49-F238E27FC236}">
                <a16:creationId xmlns:a16="http://schemas.microsoft.com/office/drawing/2014/main" id="{A7269D05-321E-4D18-B2E6-870498518D1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E701C7B-302A-48F2-966B-7968533AD4BB}"/>
              </a:ext>
            </a:extLst>
          </p:cNvPr>
          <p:cNvSpPr>
            <a:spLocks noGrp="1"/>
          </p:cNvSpPr>
          <p:nvPr>
            <p:ph idx="1"/>
          </p:nvPr>
        </p:nvSpPr>
        <p:spPr>
          <a:xfrm>
            <a:off x="822959" y="1845734"/>
            <a:ext cx="7543801" cy="4023360"/>
          </a:xfrm>
        </p:spPr>
        <p:txBody>
          <a:bodyPr/>
          <a:lstStyle/>
          <a:p>
            <a:endParaRPr lang="en-US" dirty="0"/>
          </a:p>
        </p:txBody>
      </p:sp>
    </p:spTree>
    <p:extLst>
      <p:ext uri="{BB962C8B-B14F-4D97-AF65-F5344CB8AC3E}">
        <p14:creationId xmlns:p14="http://schemas.microsoft.com/office/powerpoint/2010/main" val="48083176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546C3FA8-E624-470A-8241-78211C01AD27}"/>
              </a:ext>
            </a:extLst>
          </p:cNvPr>
          <p:cNvGraphicFramePr>
            <a:graphicFrameLocks noChangeAspect="1"/>
          </p:cNvGraphicFramePr>
          <p:nvPr>
            <p:extLst>
              <p:ext uri="{D42A27DB-BD31-4B8C-83A1-F6EECF244321}">
                <p14:modId xmlns:p14="http://schemas.microsoft.com/office/powerpoint/2010/main" val="1741121697"/>
              </p:ext>
            </p:extLst>
          </p:nvPr>
        </p:nvGraphicFramePr>
        <p:xfrm>
          <a:off x="1455921" y="44624"/>
          <a:ext cx="6232158" cy="8064896"/>
        </p:xfrm>
        <a:graphic>
          <a:graphicData uri="http://schemas.openxmlformats.org/presentationml/2006/ole">
            <mc:AlternateContent xmlns:mc="http://schemas.openxmlformats.org/markup-compatibility/2006">
              <mc:Choice xmlns:v="urn:schemas-microsoft-com:vml" Requires="v">
                <p:oleObj spid="_x0000_s7175" name="Acrobat Document" r:id="rId3" imgW="4663379" imgH="6035040" progId="AcroExch.Document.DC">
                  <p:embed/>
                </p:oleObj>
              </mc:Choice>
              <mc:Fallback>
                <p:oleObj name="Acrobat Document" r:id="rId3" imgW="4663379" imgH="6035040" progId="AcroExch.Document.DC">
                  <p:embed/>
                  <p:pic>
                    <p:nvPicPr>
                      <p:cNvPr id="0" name=""/>
                      <p:cNvPicPr/>
                      <p:nvPr/>
                    </p:nvPicPr>
                    <p:blipFill>
                      <a:blip r:embed="rId4"/>
                      <a:stretch>
                        <a:fillRect/>
                      </a:stretch>
                    </p:blipFill>
                    <p:spPr>
                      <a:xfrm>
                        <a:off x="1455921" y="44624"/>
                        <a:ext cx="6232158" cy="8064896"/>
                      </a:xfrm>
                      <a:prstGeom prst="rect">
                        <a:avLst/>
                      </a:prstGeom>
                    </p:spPr>
                  </p:pic>
                </p:oleObj>
              </mc:Fallback>
            </mc:AlternateContent>
          </a:graphicData>
        </a:graphic>
      </p:graphicFrame>
    </p:spTree>
    <p:extLst>
      <p:ext uri="{BB962C8B-B14F-4D97-AF65-F5344CB8AC3E}">
        <p14:creationId xmlns:p14="http://schemas.microsoft.com/office/powerpoint/2010/main" val="326715589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B6BE-20A6-4F42-91EE-466DC7BEDDE9}"/>
              </a:ext>
            </a:extLst>
          </p:cNvPr>
          <p:cNvSpPr>
            <a:spLocks noGrp="1"/>
          </p:cNvSpPr>
          <p:nvPr>
            <p:ph type="title"/>
          </p:nvPr>
        </p:nvSpPr>
        <p:spPr>
          <a:xfrm>
            <a:off x="822960" y="286605"/>
            <a:ext cx="7543800" cy="1198180"/>
          </a:xfrm>
        </p:spPr>
        <p:txBody>
          <a:bodyPr/>
          <a:lstStyle/>
          <a:p>
            <a:r>
              <a:rPr lang="en-US" dirty="0"/>
              <a:t>Mountain Foothills RC Projects</a:t>
            </a:r>
          </a:p>
        </p:txBody>
      </p:sp>
      <p:graphicFrame>
        <p:nvGraphicFramePr>
          <p:cNvPr id="4" name="Object 3">
            <a:extLst>
              <a:ext uri="{FF2B5EF4-FFF2-40B4-BE49-F238E27FC236}">
                <a16:creationId xmlns:a16="http://schemas.microsoft.com/office/drawing/2014/main" id="{E6055450-A37F-430C-84D1-A65EA7D01598}"/>
              </a:ext>
            </a:extLst>
          </p:cNvPr>
          <p:cNvGraphicFramePr>
            <a:graphicFrameLocks noChangeAspect="1"/>
          </p:cNvGraphicFramePr>
          <p:nvPr>
            <p:extLst>
              <p:ext uri="{D42A27DB-BD31-4B8C-83A1-F6EECF244321}">
                <p14:modId xmlns:p14="http://schemas.microsoft.com/office/powerpoint/2010/main" val="1103729995"/>
              </p:ext>
            </p:extLst>
          </p:nvPr>
        </p:nvGraphicFramePr>
        <p:xfrm>
          <a:off x="575310" y="1512850"/>
          <a:ext cx="8039100" cy="4778375"/>
        </p:xfrm>
        <a:graphic>
          <a:graphicData uri="http://schemas.openxmlformats.org/presentationml/2006/ole">
            <mc:AlternateContent xmlns:mc="http://schemas.openxmlformats.org/markup-compatibility/2006">
              <mc:Choice xmlns:v="urn:schemas-microsoft-com:vml" Requires="v">
                <p:oleObj spid="_x0000_s10247" name="Worksheet" r:id="rId3" imgW="8039136" imgH="4777822" progId="Excel.Sheet.12">
                  <p:embed/>
                </p:oleObj>
              </mc:Choice>
              <mc:Fallback>
                <p:oleObj name="Worksheet" r:id="rId3" imgW="8039136" imgH="4777822" progId="Excel.Sheet.12">
                  <p:embed/>
                  <p:pic>
                    <p:nvPicPr>
                      <p:cNvPr id="0" name=""/>
                      <p:cNvPicPr/>
                      <p:nvPr/>
                    </p:nvPicPr>
                    <p:blipFill>
                      <a:blip r:embed="rId4"/>
                      <a:stretch>
                        <a:fillRect/>
                      </a:stretch>
                    </p:blipFill>
                    <p:spPr>
                      <a:xfrm>
                        <a:off x="575310" y="1512850"/>
                        <a:ext cx="8039100" cy="4778375"/>
                      </a:xfrm>
                      <a:prstGeom prst="rect">
                        <a:avLst/>
                      </a:prstGeom>
                    </p:spPr>
                  </p:pic>
                </p:oleObj>
              </mc:Fallback>
            </mc:AlternateContent>
          </a:graphicData>
        </a:graphic>
      </p:graphicFrame>
    </p:spTree>
    <p:extLst>
      <p:ext uri="{BB962C8B-B14F-4D97-AF65-F5344CB8AC3E}">
        <p14:creationId xmlns:p14="http://schemas.microsoft.com/office/powerpoint/2010/main" val="335691572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88640" y="908720"/>
            <a:ext cx="9144000" cy="830997"/>
          </a:xfrm>
          <a:prstGeom prst="rect">
            <a:avLst/>
          </a:prstGeom>
          <a:noFill/>
        </p:spPr>
        <p:txBody>
          <a:bodyPr wrap="square" rtlCol="0">
            <a:spAutoFit/>
          </a:bodyPr>
          <a:lstStyle/>
          <a:p>
            <a:pPr algn="ctr"/>
            <a:r>
              <a:rPr lang="en-US" sz="4800" b="1" dirty="0">
                <a:latin typeface="+mj-lt"/>
              </a:rPr>
              <a:t>Structure of Rotary</a:t>
            </a:r>
          </a:p>
        </p:txBody>
      </p:sp>
      <p:graphicFrame>
        <p:nvGraphicFramePr>
          <p:cNvPr id="16" name="Diagram 15"/>
          <p:cNvGraphicFramePr/>
          <p:nvPr>
            <p:extLst/>
          </p:nvPr>
        </p:nvGraphicFramePr>
        <p:xfrm>
          <a:off x="1524000" y="1988840"/>
          <a:ext cx="650438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761274" y="2298523"/>
            <a:ext cx="1192955" cy="461665"/>
          </a:xfrm>
          <a:prstGeom prst="rect">
            <a:avLst/>
          </a:prstGeom>
          <a:noFill/>
        </p:spPr>
        <p:txBody>
          <a:bodyPr wrap="none" rtlCol="0">
            <a:spAutoFit/>
          </a:bodyPr>
          <a:lstStyle/>
          <a:p>
            <a:r>
              <a:rPr lang="en-US" dirty="0"/>
              <a:t>35,764</a:t>
            </a:r>
          </a:p>
        </p:txBody>
      </p:sp>
      <p:sp>
        <p:nvSpPr>
          <p:cNvPr id="19" name="TextBox 18"/>
          <p:cNvSpPr txBox="1"/>
          <p:nvPr/>
        </p:nvSpPr>
        <p:spPr>
          <a:xfrm>
            <a:off x="1225743" y="3151510"/>
            <a:ext cx="697627" cy="461665"/>
          </a:xfrm>
          <a:prstGeom prst="rect">
            <a:avLst/>
          </a:prstGeom>
          <a:noFill/>
        </p:spPr>
        <p:txBody>
          <a:bodyPr wrap="none" rtlCol="0">
            <a:spAutoFit/>
          </a:bodyPr>
          <a:lstStyle/>
          <a:p>
            <a:r>
              <a:rPr lang="en-US" dirty="0"/>
              <a:t>529</a:t>
            </a:r>
          </a:p>
        </p:txBody>
      </p:sp>
      <p:sp>
        <p:nvSpPr>
          <p:cNvPr id="20" name="TextBox 19"/>
          <p:cNvSpPr txBox="1"/>
          <p:nvPr/>
        </p:nvSpPr>
        <p:spPr>
          <a:xfrm>
            <a:off x="1311052" y="4119517"/>
            <a:ext cx="527007" cy="461665"/>
          </a:xfrm>
          <a:prstGeom prst="rect">
            <a:avLst/>
          </a:prstGeom>
          <a:noFill/>
        </p:spPr>
        <p:txBody>
          <a:bodyPr wrap="none" rtlCol="0">
            <a:spAutoFit/>
          </a:bodyPr>
          <a:lstStyle/>
          <a:p>
            <a:r>
              <a:rPr lang="en-US" dirty="0"/>
              <a:t>34</a:t>
            </a:r>
          </a:p>
        </p:txBody>
      </p:sp>
      <p:sp>
        <p:nvSpPr>
          <p:cNvPr id="21" name="TextBox 20"/>
          <p:cNvSpPr txBox="1"/>
          <p:nvPr/>
        </p:nvSpPr>
        <p:spPr>
          <a:xfrm>
            <a:off x="1402052" y="5087524"/>
            <a:ext cx="355837" cy="461665"/>
          </a:xfrm>
          <a:prstGeom prst="rect">
            <a:avLst/>
          </a:prstGeom>
          <a:noFill/>
        </p:spPr>
        <p:txBody>
          <a:bodyPr wrap="none" rtlCol="0">
            <a:spAutoFit/>
          </a:bodyPr>
          <a:lstStyle/>
          <a:p>
            <a:r>
              <a:rPr lang="en-US" dirty="0"/>
              <a:t>1</a:t>
            </a:r>
          </a:p>
        </p:txBody>
      </p:sp>
      <p:sp>
        <p:nvSpPr>
          <p:cNvPr id="2" name="Title 1">
            <a:extLst>
              <a:ext uri="{FF2B5EF4-FFF2-40B4-BE49-F238E27FC236}">
                <a16:creationId xmlns:a16="http://schemas.microsoft.com/office/drawing/2014/main" id="{A7269D05-321E-4D18-B2E6-870498518D1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E701C7B-302A-48F2-966B-7968533AD4BB}"/>
              </a:ext>
            </a:extLst>
          </p:cNvPr>
          <p:cNvSpPr>
            <a:spLocks noGrp="1"/>
          </p:cNvSpPr>
          <p:nvPr>
            <p:ph idx="1"/>
          </p:nvPr>
        </p:nvSpPr>
        <p:spPr>
          <a:xfrm>
            <a:off x="822959" y="1845734"/>
            <a:ext cx="7543801" cy="4023360"/>
          </a:xfrm>
        </p:spPr>
        <p:txBody>
          <a:bodyPr/>
          <a:lstStyle/>
          <a:p>
            <a:endParaRPr lang="en-US" dirty="0"/>
          </a:p>
        </p:txBody>
      </p:sp>
    </p:spTree>
    <p:extLst>
      <p:ext uri="{BB962C8B-B14F-4D97-AF65-F5344CB8AC3E}">
        <p14:creationId xmlns:p14="http://schemas.microsoft.com/office/powerpoint/2010/main" val="328362208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EBD3E05-3A1B-4588-9F74-A6E3F65CE15E}"/>
              </a:ext>
            </a:extLst>
          </p:cNvPr>
          <p:cNvGraphicFramePr>
            <a:graphicFrameLocks noChangeAspect="1"/>
          </p:cNvGraphicFramePr>
          <p:nvPr>
            <p:extLst>
              <p:ext uri="{D42A27DB-BD31-4B8C-83A1-F6EECF244321}">
                <p14:modId xmlns:p14="http://schemas.microsoft.com/office/powerpoint/2010/main" val="3469605419"/>
              </p:ext>
            </p:extLst>
          </p:nvPr>
        </p:nvGraphicFramePr>
        <p:xfrm>
          <a:off x="827584" y="260648"/>
          <a:ext cx="7802562" cy="5851525"/>
        </p:xfrm>
        <a:graphic>
          <a:graphicData uri="http://schemas.openxmlformats.org/presentationml/2006/ole">
            <mc:AlternateContent xmlns:mc="http://schemas.openxmlformats.org/markup-compatibility/2006">
              <mc:Choice xmlns:v="urn:schemas-microsoft-com:vml" Requires="v">
                <p:oleObj spid="_x0000_s8199" name="Acrobat Document" r:id="rId3" imgW="7802798" imgH="5852078" progId="AcroExch.Document.DC">
                  <p:embed/>
                </p:oleObj>
              </mc:Choice>
              <mc:Fallback>
                <p:oleObj name="Acrobat Document" r:id="rId3" imgW="7802798" imgH="5852078" progId="AcroExch.Document.DC">
                  <p:embed/>
                  <p:pic>
                    <p:nvPicPr>
                      <p:cNvPr id="0" name=""/>
                      <p:cNvPicPr/>
                      <p:nvPr/>
                    </p:nvPicPr>
                    <p:blipFill>
                      <a:blip r:embed="rId4"/>
                      <a:stretch>
                        <a:fillRect/>
                      </a:stretch>
                    </p:blipFill>
                    <p:spPr>
                      <a:xfrm>
                        <a:off x="827584" y="260648"/>
                        <a:ext cx="7802562" cy="5851525"/>
                      </a:xfrm>
                      <a:prstGeom prst="rect">
                        <a:avLst/>
                      </a:prstGeom>
                    </p:spPr>
                  </p:pic>
                </p:oleObj>
              </mc:Fallback>
            </mc:AlternateContent>
          </a:graphicData>
        </a:graphic>
      </p:graphicFrame>
    </p:spTree>
    <p:extLst>
      <p:ext uri="{BB962C8B-B14F-4D97-AF65-F5344CB8AC3E}">
        <p14:creationId xmlns:p14="http://schemas.microsoft.com/office/powerpoint/2010/main" val="282344781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Why Rotary Needs You</a:t>
            </a:r>
          </a:p>
        </p:txBody>
      </p:sp>
      <p:sp>
        <p:nvSpPr>
          <p:cNvPr id="5" name="Content Placeholder 4"/>
          <p:cNvSpPr>
            <a:spLocks noGrp="1"/>
          </p:cNvSpPr>
          <p:nvPr>
            <p:ph idx="1"/>
          </p:nvPr>
        </p:nvSpPr>
        <p:spPr>
          <a:xfrm>
            <a:off x="1331640" y="1844824"/>
            <a:ext cx="7543801" cy="4023360"/>
          </a:xfrm>
        </p:spPr>
        <p:txBody>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24128" y="1844824"/>
            <a:ext cx="2914687" cy="4352289"/>
          </a:xfrm>
          <a:prstGeom prst="rect">
            <a:avLst/>
          </a:prstGeom>
          <a:noFill/>
          <a:ln>
            <a:noFill/>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7544" y="2348880"/>
            <a:ext cx="4896544" cy="2985433"/>
          </a:xfrm>
          <a:prstGeom prst="rect">
            <a:avLst/>
          </a:prstGeom>
          <a:noFill/>
        </p:spPr>
        <p:txBody>
          <a:bodyPr wrap="square" rtlCol="0">
            <a:spAutoFit/>
          </a:bodyPr>
          <a:lstStyle/>
          <a:p>
            <a:r>
              <a:rPr lang="en-US" sz="2800" dirty="0"/>
              <a:t>This is a changing world,</a:t>
            </a:r>
          </a:p>
          <a:p>
            <a:r>
              <a:rPr lang="en-US" sz="2800" dirty="0"/>
              <a:t>we must be prepared to </a:t>
            </a:r>
          </a:p>
          <a:p>
            <a:r>
              <a:rPr lang="en-US" sz="2800" dirty="0"/>
              <a:t>change with it.  The story of</a:t>
            </a:r>
          </a:p>
          <a:p>
            <a:r>
              <a:rPr lang="en-US" sz="2800" dirty="0"/>
              <a:t>Rotary will have to be written again and again! </a:t>
            </a:r>
          </a:p>
          <a:p>
            <a:r>
              <a:rPr lang="en-US" dirty="0"/>
              <a:t>	</a:t>
            </a:r>
            <a:r>
              <a:rPr lang="en-US" sz="2000" i="1" dirty="0"/>
              <a:t>Paul Harris, Founder of Rotary</a:t>
            </a:r>
          </a:p>
          <a:p>
            <a:pPr algn="ctr"/>
            <a:endParaRPr lang="en-US" dirty="0"/>
          </a:p>
        </p:txBody>
      </p:sp>
    </p:spTree>
    <p:extLst>
      <p:ext uri="{BB962C8B-B14F-4D97-AF65-F5344CB8AC3E}">
        <p14:creationId xmlns:p14="http://schemas.microsoft.com/office/powerpoint/2010/main" val="330241217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C7FBB87A-99EA-4110-8F5D-E0FF8C524901}"/>
              </a:ext>
            </a:extLst>
          </p:cNvPr>
          <p:cNvGraphicFramePr>
            <a:graphicFrameLocks noChangeAspect="1"/>
          </p:cNvGraphicFramePr>
          <p:nvPr/>
        </p:nvGraphicFramePr>
        <p:xfrm>
          <a:off x="834391" y="476672"/>
          <a:ext cx="7475218" cy="5605958"/>
        </p:xfrm>
        <a:graphic>
          <a:graphicData uri="http://schemas.openxmlformats.org/presentationml/2006/ole">
            <mc:AlternateContent xmlns:mc="http://schemas.openxmlformats.org/markup-compatibility/2006">
              <mc:Choice xmlns:v="urn:schemas-microsoft-com:vml" Requires="v">
                <p:oleObj spid="_x0000_s5129" name="Presentation" r:id="rId3" imgW="6501502" imgH="4875360" progId="PowerPoint.Show.12">
                  <p:embed/>
                </p:oleObj>
              </mc:Choice>
              <mc:Fallback>
                <p:oleObj name="Presentation" r:id="rId3" imgW="6501502" imgH="4875360" progId="PowerPoint.Show.12">
                  <p:embed/>
                  <p:pic>
                    <p:nvPicPr>
                      <p:cNvPr id="2" name="Object 1">
                        <a:hlinkClick r:id="" action="ppaction://ole?verb=0"/>
                        <a:extLst>
                          <a:ext uri="{FF2B5EF4-FFF2-40B4-BE49-F238E27FC236}">
                            <a16:creationId xmlns:a16="http://schemas.microsoft.com/office/drawing/2014/main" id="{C7FBB87A-99EA-4110-8F5D-E0FF8C524901}"/>
                          </a:ext>
                        </a:extLst>
                      </p:cNvPr>
                      <p:cNvPicPr/>
                      <p:nvPr/>
                    </p:nvPicPr>
                    <p:blipFill>
                      <a:blip r:embed="rId4"/>
                      <a:stretch>
                        <a:fillRect/>
                      </a:stretch>
                    </p:blipFill>
                    <p:spPr>
                      <a:xfrm>
                        <a:off x="834391" y="476672"/>
                        <a:ext cx="7475218" cy="5605958"/>
                      </a:xfrm>
                      <a:prstGeom prst="rect">
                        <a:avLst/>
                      </a:prstGeom>
                    </p:spPr>
                  </p:pic>
                </p:oleObj>
              </mc:Fallback>
            </mc:AlternateContent>
          </a:graphicData>
        </a:graphic>
      </p:graphicFrame>
    </p:spTree>
    <p:extLst>
      <p:ext uri="{BB962C8B-B14F-4D97-AF65-F5344CB8AC3E}">
        <p14:creationId xmlns:p14="http://schemas.microsoft.com/office/powerpoint/2010/main" val="275958805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88640" y="908720"/>
            <a:ext cx="9144000" cy="830997"/>
          </a:xfrm>
          <a:prstGeom prst="rect">
            <a:avLst/>
          </a:prstGeom>
          <a:noFill/>
        </p:spPr>
        <p:txBody>
          <a:bodyPr wrap="square" rtlCol="0">
            <a:spAutoFit/>
          </a:bodyPr>
          <a:lstStyle/>
          <a:p>
            <a:pPr algn="ctr"/>
            <a:r>
              <a:rPr lang="en-US" sz="4800" b="1" dirty="0">
                <a:latin typeface="+mj-lt"/>
              </a:rPr>
              <a:t>Structure of Rotary</a:t>
            </a:r>
          </a:p>
        </p:txBody>
      </p:sp>
      <p:graphicFrame>
        <p:nvGraphicFramePr>
          <p:cNvPr id="16" name="Diagram 15"/>
          <p:cNvGraphicFramePr/>
          <p:nvPr>
            <p:extLst/>
          </p:nvPr>
        </p:nvGraphicFramePr>
        <p:xfrm>
          <a:off x="1524000" y="1988840"/>
          <a:ext cx="650438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761274" y="2298523"/>
            <a:ext cx="1192955" cy="461665"/>
          </a:xfrm>
          <a:prstGeom prst="rect">
            <a:avLst/>
          </a:prstGeom>
          <a:noFill/>
        </p:spPr>
        <p:txBody>
          <a:bodyPr wrap="none" rtlCol="0">
            <a:spAutoFit/>
          </a:bodyPr>
          <a:lstStyle/>
          <a:p>
            <a:r>
              <a:rPr lang="en-US" dirty="0"/>
              <a:t>35,764</a:t>
            </a:r>
          </a:p>
        </p:txBody>
      </p:sp>
      <p:sp>
        <p:nvSpPr>
          <p:cNvPr id="19" name="TextBox 18"/>
          <p:cNvSpPr txBox="1"/>
          <p:nvPr/>
        </p:nvSpPr>
        <p:spPr>
          <a:xfrm>
            <a:off x="1225743" y="3151510"/>
            <a:ext cx="697627" cy="461665"/>
          </a:xfrm>
          <a:prstGeom prst="rect">
            <a:avLst/>
          </a:prstGeom>
          <a:noFill/>
        </p:spPr>
        <p:txBody>
          <a:bodyPr wrap="none" rtlCol="0">
            <a:spAutoFit/>
          </a:bodyPr>
          <a:lstStyle/>
          <a:p>
            <a:r>
              <a:rPr lang="en-US" dirty="0"/>
              <a:t>529</a:t>
            </a:r>
          </a:p>
        </p:txBody>
      </p:sp>
      <p:sp>
        <p:nvSpPr>
          <p:cNvPr id="20" name="TextBox 19"/>
          <p:cNvSpPr txBox="1"/>
          <p:nvPr/>
        </p:nvSpPr>
        <p:spPr>
          <a:xfrm>
            <a:off x="1311052" y="4119517"/>
            <a:ext cx="527007" cy="461665"/>
          </a:xfrm>
          <a:prstGeom prst="rect">
            <a:avLst/>
          </a:prstGeom>
          <a:noFill/>
        </p:spPr>
        <p:txBody>
          <a:bodyPr wrap="none" rtlCol="0">
            <a:spAutoFit/>
          </a:bodyPr>
          <a:lstStyle/>
          <a:p>
            <a:r>
              <a:rPr lang="en-US" dirty="0"/>
              <a:t>34</a:t>
            </a:r>
          </a:p>
        </p:txBody>
      </p:sp>
      <p:sp>
        <p:nvSpPr>
          <p:cNvPr id="21" name="TextBox 20"/>
          <p:cNvSpPr txBox="1"/>
          <p:nvPr/>
        </p:nvSpPr>
        <p:spPr>
          <a:xfrm>
            <a:off x="1402052" y="5087524"/>
            <a:ext cx="355837" cy="461665"/>
          </a:xfrm>
          <a:prstGeom prst="rect">
            <a:avLst/>
          </a:prstGeom>
          <a:noFill/>
        </p:spPr>
        <p:txBody>
          <a:bodyPr wrap="none" rtlCol="0">
            <a:spAutoFit/>
          </a:bodyPr>
          <a:lstStyle/>
          <a:p>
            <a:r>
              <a:rPr lang="en-US" dirty="0"/>
              <a:t>1</a:t>
            </a:r>
          </a:p>
        </p:txBody>
      </p:sp>
      <p:sp>
        <p:nvSpPr>
          <p:cNvPr id="2" name="Title 1">
            <a:extLst>
              <a:ext uri="{FF2B5EF4-FFF2-40B4-BE49-F238E27FC236}">
                <a16:creationId xmlns:a16="http://schemas.microsoft.com/office/drawing/2014/main" id="{A7269D05-321E-4D18-B2E6-870498518D1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E701C7B-302A-48F2-966B-7968533AD4BB}"/>
              </a:ext>
            </a:extLst>
          </p:cNvPr>
          <p:cNvSpPr>
            <a:spLocks noGrp="1"/>
          </p:cNvSpPr>
          <p:nvPr>
            <p:ph idx="1"/>
          </p:nvPr>
        </p:nvSpPr>
        <p:spPr>
          <a:xfrm>
            <a:off x="822959" y="1845734"/>
            <a:ext cx="7543801" cy="4023360"/>
          </a:xfrm>
        </p:spPr>
        <p:txBody>
          <a:bodyPr/>
          <a:lstStyle/>
          <a:p>
            <a:endParaRPr lang="en-US" dirty="0"/>
          </a:p>
        </p:txBody>
      </p:sp>
    </p:spTree>
    <p:extLst>
      <p:ext uri="{BB962C8B-B14F-4D97-AF65-F5344CB8AC3E}">
        <p14:creationId xmlns:p14="http://schemas.microsoft.com/office/powerpoint/2010/main" val="392463371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zone2526.org/wp-content/uploads/2014/08/wcc.jpg">
            <a:extLst>
              <a:ext uri="{FF2B5EF4-FFF2-40B4-BE49-F238E27FC236}">
                <a16:creationId xmlns:a16="http://schemas.microsoft.com/office/drawing/2014/main" id="{E8003BC3-417E-4D1D-A3CC-4A7EDF362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371475"/>
            <a:ext cx="6667500" cy="579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1058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88640" y="908720"/>
            <a:ext cx="9144000" cy="830997"/>
          </a:xfrm>
          <a:prstGeom prst="rect">
            <a:avLst/>
          </a:prstGeom>
          <a:noFill/>
        </p:spPr>
        <p:txBody>
          <a:bodyPr wrap="square" rtlCol="0">
            <a:spAutoFit/>
          </a:bodyPr>
          <a:lstStyle/>
          <a:p>
            <a:pPr algn="ctr"/>
            <a:r>
              <a:rPr lang="en-US" sz="4800" b="1" dirty="0">
                <a:latin typeface="+mj-lt"/>
              </a:rPr>
              <a:t>Structure of Rotary</a:t>
            </a:r>
          </a:p>
        </p:txBody>
      </p:sp>
      <p:graphicFrame>
        <p:nvGraphicFramePr>
          <p:cNvPr id="16" name="Diagram 15"/>
          <p:cNvGraphicFramePr/>
          <p:nvPr>
            <p:extLst/>
          </p:nvPr>
        </p:nvGraphicFramePr>
        <p:xfrm>
          <a:off x="1524000" y="1988840"/>
          <a:ext cx="650438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761274" y="2298523"/>
            <a:ext cx="1192955" cy="461665"/>
          </a:xfrm>
          <a:prstGeom prst="rect">
            <a:avLst/>
          </a:prstGeom>
          <a:noFill/>
        </p:spPr>
        <p:txBody>
          <a:bodyPr wrap="none" rtlCol="0">
            <a:spAutoFit/>
          </a:bodyPr>
          <a:lstStyle/>
          <a:p>
            <a:r>
              <a:rPr lang="en-US" dirty="0"/>
              <a:t>35,764</a:t>
            </a:r>
          </a:p>
        </p:txBody>
      </p:sp>
      <p:sp>
        <p:nvSpPr>
          <p:cNvPr id="19" name="TextBox 18"/>
          <p:cNvSpPr txBox="1"/>
          <p:nvPr/>
        </p:nvSpPr>
        <p:spPr>
          <a:xfrm>
            <a:off x="1225743" y="3151510"/>
            <a:ext cx="697627" cy="461665"/>
          </a:xfrm>
          <a:prstGeom prst="rect">
            <a:avLst/>
          </a:prstGeom>
          <a:noFill/>
        </p:spPr>
        <p:txBody>
          <a:bodyPr wrap="none" rtlCol="0">
            <a:spAutoFit/>
          </a:bodyPr>
          <a:lstStyle/>
          <a:p>
            <a:r>
              <a:rPr lang="en-US" dirty="0"/>
              <a:t>529</a:t>
            </a:r>
          </a:p>
        </p:txBody>
      </p:sp>
      <p:sp>
        <p:nvSpPr>
          <p:cNvPr id="20" name="TextBox 19"/>
          <p:cNvSpPr txBox="1"/>
          <p:nvPr/>
        </p:nvSpPr>
        <p:spPr>
          <a:xfrm>
            <a:off x="1311052" y="4119517"/>
            <a:ext cx="527007" cy="461665"/>
          </a:xfrm>
          <a:prstGeom prst="rect">
            <a:avLst/>
          </a:prstGeom>
          <a:noFill/>
        </p:spPr>
        <p:txBody>
          <a:bodyPr wrap="none" rtlCol="0">
            <a:spAutoFit/>
          </a:bodyPr>
          <a:lstStyle/>
          <a:p>
            <a:r>
              <a:rPr lang="en-US" dirty="0"/>
              <a:t>34</a:t>
            </a:r>
          </a:p>
        </p:txBody>
      </p:sp>
      <p:sp>
        <p:nvSpPr>
          <p:cNvPr id="21" name="TextBox 20"/>
          <p:cNvSpPr txBox="1"/>
          <p:nvPr/>
        </p:nvSpPr>
        <p:spPr>
          <a:xfrm>
            <a:off x="1402052" y="5087524"/>
            <a:ext cx="355837" cy="461665"/>
          </a:xfrm>
          <a:prstGeom prst="rect">
            <a:avLst/>
          </a:prstGeom>
          <a:noFill/>
        </p:spPr>
        <p:txBody>
          <a:bodyPr wrap="none" rtlCol="0">
            <a:spAutoFit/>
          </a:bodyPr>
          <a:lstStyle/>
          <a:p>
            <a:r>
              <a:rPr lang="en-US" dirty="0"/>
              <a:t>1</a:t>
            </a:r>
          </a:p>
        </p:txBody>
      </p:sp>
      <p:sp>
        <p:nvSpPr>
          <p:cNvPr id="2" name="Title 1">
            <a:extLst>
              <a:ext uri="{FF2B5EF4-FFF2-40B4-BE49-F238E27FC236}">
                <a16:creationId xmlns:a16="http://schemas.microsoft.com/office/drawing/2014/main" id="{A7269D05-321E-4D18-B2E6-870498518D1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E701C7B-302A-48F2-966B-7968533AD4BB}"/>
              </a:ext>
            </a:extLst>
          </p:cNvPr>
          <p:cNvSpPr>
            <a:spLocks noGrp="1"/>
          </p:cNvSpPr>
          <p:nvPr>
            <p:ph idx="1"/>
          </p:nvPr>
        </p:nvSpPr>
        <p:spPr>
          <a:xfrm>
            <a:off x="822959" y="1845734"/>
            <a:ext cx="7543801" cy="4023360"/>
          </a:xfrm>
        </p:spPr>
        <p:txBody>
          <a:bodyPr/>
          <a:lstStyle/>
          <a:p>
            <a:endParaRPr lang="en-US" dirty="0"/>
          </a:p>
        </p:txBody>
      </p:sp>
    </p:spTree>
    <p:extLst>
      <p:ext uri="{BB962C8B-B14F-4D97-AF65-F5344CB8AC3E}">
        <p14:creationId xmlns:p14="http://schemas.microsoft.com/office/powerpoint/2010/main" val="328837079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822960" y="836712"/>
            <a:ext cx="7543800" cy="900649"/>
          </a:xfrm>
        </p:spPr>
        <p:txBody>
          <a:bodyPr>
            <a:normAutofit/>
          </a:bodyPr>
          <a:lstStyle/>
          <a:p>
            <a:r>
              <a:rPr lang="en-US" b="1" dirty="0">
                <a:solidFill>
                  <a:srgbClr val="00246C"/>
                </a:solidFill>
              </a:rPr>
              <a:t>Structure of Rotary</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394923416"/>
              </p:ext>
            </p:extLst>
          </p:nvPr>
        </p:nvGraphicFramePr>
        <p:xfrm>
          <a:off x="822960" y="1845734"/>
          <a:ext cx="370332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659507378"/>
              </p:ext>
            </p:extLst>
          </p:nvPr>
        </p:nvGraphicFramePr>
        <p:xfrm>
          <a:off x="5148064" y="2052670"/>
          <a:ext cx="3672408" cy="3816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The Rotary Foundation (TRF)</a:t>
            </a:r>
          </a:p>
        </p:txBody>
      </p:sp>
      <p:sp>
        <p:nvSpPr>
          <p:cNvPr id="7" name="Content Placeholder 2"/>
          <p:cNvSpPr txBox="1">
            <a:spLocks noGrp="1"/>
          </p:cNvSpPr>
          <p:nvPr>
            <p:ph idx="1"/>
          </p:nvPr>
        </p:nvSpPr>
        <p:spPr bwMode="auto">
          <a:xfrm>
            <a:off x="395536" y="2492896"/>
            <a:ext cx="8640960" cy="4896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ea typeface="+mn-ea"/>
                <a:cs typeface="+mn-cs"/>
              </a:defRPr>
            </a:lvl2pPr>
            <a:lvl3pPr marL="1143000" indent="-228600" algn="l" rtl="0" eaLnBrk="0" fontAlgn="base" hangingPunct="0">
              <a:spcBef>
                <a:spcPct val="20000"/>
              </a:spcBef>
              <a:spcAft>
                <a:spcPct val="0"/>
              </a:spcAft>
              <a:buChar char="•"/>
              <a:defRPr sz="2400">
                <a:solidFill>
                  <a:srgbClr val="FFFFFF"/>
                </a:solidFill>
                <a:latin typeface="+mn-lt"/>
                <a:ea typeface="+mn-ea"/>
                <a:cs typeface="+mn-cs"/>
              </a:defRPr>
            </a:lvl3pPr>
            <a:lvl4pPr marL="1600200" indent="-228600" algn="l" rtl="0" eaLnBrk="0" fontAlgn="base" hangingPunct="0">
              <a:spcBef>
                <a:spcPct val="20000"/>
              </a:spcBef>
              <a:spcAft>
                <a:spcPct val="0"/>
              </a:spcAft>
              <a:buChar char="–"/>
              <a:defRPr sz="2000">
                <a:solidFill>
                  <a:srgbClr val="FFFFFF"/>
                </a:solidFill>
                <a:latin typeface="+mn-lt"/>
                <a:ea typeface="+mn-ea"/>
                <a:cs typeface="+mn-cs"/>
              </a:defRPr>
            </a:lvl4pPr>
            <a:lvl5pPr marL="2057400" indent="-228600" algn="l" rtl="0" eaLnBrk="0" fontAlgn="base" hangingPunct="0">
              <a:spcBef>
                <a:spcPct val="20000"/>
              </a:spcBef>
              <a:spcAft>
                <a:spcPct val="0"/>
              </a:spcAft>
              <a:buChar char="»"/>
              <a:defRPr sz="2000">
                <a:solidFill>
                  <a:srgbClr val="FFFFFF"/>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1013132" lvl="5" indent="-571500">
              <a:spcBef>
                <a:spcPts val="1200"/>
              </a:spcBef>
              <a:spcAft>
                <a:spcPts val="200"/>
              </a:spcAft>
              <a:buSzPct val="100000"/>
              <a:buFont typeface="Wingdings" charset="2"/>
              <a:buChar char="u"/>
            </a:pPr>
            <a:r>
              <a:rPr lang="en-US" sz="4400" dirty="0">
                <a:solidFill>
                  <a:schemeClr val="tx1">
                    <a:lumMod val="60000"/>
                    <a:lumOff val="40000"/>
                  </a:schemeClr>
                </a:solidFill>
              </a:rPr>
              <a:t>Annual Programs Fund (APF)</a:t>
            </a:r>
          </a:p>
          <a:p>
            <a:pPr marL="1013132" lvl="5" indent="-571500">
              <a:spcBef>
                <a:spcPts val="1200"/>
              </a:spcBef>
              <a:spcAft>
                <a:spcPts val="200"/>
              </a:spcAft>
              <a:buSzPct val="100000"/>
              <a:buFont typeface="Wingdings" charset="2"/>
              <a:buChar char="u"/>
            </a:pPr>
            <a:r>
              <a:rPr lang="en-US" sz="4400" dirty="0">
                <a:solidFill>
                  <a:schemeClr val="tx1">
                    <a:lumMod val="60000"/>
                    <a:lumOff val="40000"/>
                  </a:schemeClr>
                </a:solidFill>
              </a:rPr>
              <a:t>Permanent (Endowment) Fund</a:t>
            </a:r>
          </a:p>
          <a:p>
            <a:pPr marL="1013132" lvl="5" indent="-571500">
              <a:spcBef>
                <a:spcPts val="1200"/>
              </a:spcBef>
              <a:spcAft>
                <a:spcPts val="200"/>
              </a:spcAft>
              <a:buSzPct val="100000"/>
              <a:buFont typeface="Wingdings" charset="2"/>
              <a:buChar char="u"/>
            </a:pPr>
            <a:r>
              <a:rPr lang="en-US" sz="4400" dirty="0">
                <a:solidFill>
                  <a:schemeClr val="tx1">
                    <a:lumMod val="60000"/>
                    <a:lumOff val="40000"/>
                  </a:schemeClr>
                </a:solidFill>
              </a:rPr>
              <a:t>Polio Plus</a:t>
            </a:r>
          </a:p>
          <a:p>
            <a:pPr marL="441632" lvl="5" indent="0">
              <a:lnSpc>
                <a:spcPct val="70000"/>
              </a:lnSpc>
              <a:spcBef>
                <a:spcPts val="1200"/>
              </a:spcBef>
              <a:spcAft>
                <a:spcPts val="200"/>
              </a:spcAft>
              <a:buSzPct val="100000"/>
              <a:buNone/>
            </a:pPr>
            <a:endParaRPr lang="en-US" sz="4400" dirty="0">
              <a:solidFill>
                <a:schemeClr val="tx1">
                  <a:lumMod val="60000"/>
                  <a:lumOff val="40000"/>
                </a:schemeClr>
              </a:solidFill>
            </a:endParaRPr>
          </a:p>
          <a:p>
            <a:pPr marL="441632" lvl="5" indent="0">
              <a:lnSpc>
                <a:spcPct val="70000"/>
              </a:lnSpc>
              <a:spcBef>
                <a:spcPts val="1200"/>
              </a:spcBef>
              <a:spcAft>
                <a:spcPts val="200"/>
              </a:spcAft>
              <a:buSzPct val="100000"/>
              <a:buNone/>
            </a:pPr>
            <a:r>
              <a:rPr lang="en-US" sz="3600" dirty="0">
                <a:solidFill>
                  <a:schemeClr val="tx1">
                    <a:lumMod val="60000"/>
                    <a:lumOff val="40000"/>
                  </a:schemeClr>
                </a:solidFill>
              </a:rPr>
              <a:t>	</a:t>
            </a:r>
          </a:p>
          <a:p>
            <a:pPr marL="441632" lvl="5" indent="0">
              <a:lnSpc>
                <a:spcPct val="70000"/>
              </a:lnSpc>
              <a:spcBef>
                <a:spcPts val="1200"/>
              </a:spcBef>
              <a:spcAft>
                <a:spcPts val="200"/>
              </a:spcAft>
              <a:buSzPct val="100000"/>
              <a:buNone/>
            </a:pPr>
            <a:r>
              <a:rPr lang="en-US" sz="3600" dirty="0">
                <a:solidFill>
                  <a:schemeClr val="tx1">
                    <a:lumMod val="60000"/>
                    <a:lumOff val="40000"/>
                  </a:schemeClr>
                </a:solidFill>
              </a:rPr>
              <a:t>	</a:t>
            </a:r>
          </a:p>
          <a:p>
            <a:pPr marL="441632" lvl="5" indent="0">
              <a:lnSpc>
                <a:spcPct val="50000"/>
              </a:lnSpc>
              <a:spcBef>
                <a:spcPts val="1200"/>
              </a:spcBef>
              <a:spcAft>
                <a:spcPts val="200"/>
              </a:spcAft>
              <a:buSzPct val="100000"/>
              <a:buNone/>
            </a:pPr>
            <a:r>
              <a:rPr lang="en-US" sz="3600" dirty="0">
                <a:solidFill>
                  <a:schemeClr val="tx1">
                    <a:lumMod val="60000"/>
                    <a:lumOff val="40000"/>
                  </a:schemeClr>
                </a:solidFill>
              </a:rPr>
              <a:t>	</a:t>
            </a:r>
            <a:r>
              <a:rPr lang="en-US" sz="3200" dirty="0">
                <a:solidFill>
                  <a:schemeClr val="tx1">
                    <a:lumMod val="60000"/>
                    <a:lumOff val="40000"/>
                  </a:schemeClr>
                </a:solidFill>
              </a:rPr>
              <a:t>	</a:t>
            </a:r>
            <a:r>
              <a:rPr lang="en-US" sz="3600" dirty="0">
                <a:solidFill>
                  <a:schemeClr val="tx1">
                    <a:lumMod val="60000"/>
                    <a:lumOff val="40000"/>
                  </a:schemeClr>
                </a:solidFill>
              </a:rPr>
              <a:t>		</a:t>
            </a:r>
          </a:p>
        </p:txBody>
      </p:sp>
    </p:spTree>
    <p:extLst>
      <p:ext uri="{BB962C8B-B14F-4D97-AF65-F5344CB8AC3E}">
        <p14:creationId xmlns:p14="http://schemas.microsoft.com/office/powerpoint/2010/main" val="345951412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92C44C1-F805-44B2-AB8D-BC74F243B442}"/>
              </a:ext>
            </a:extLst>
          </p:cNvPr>
          <p:cNvGraphicFramePr>
            <a:graphicFrameLocks noChangeAspect="1"/>
          </p:cNvGraphicFramePr>
          <p:nvPr>
            <p:extLst>
              <p:ext uri="{D42A27DB-BD31-4B8C-83A1-F6EECF244321}">
                <p14:modId xmlns:p14="http://schemas.microsoft.com/office/powerpoint/2010/main" val="3824553909"/>
              </p:ext>
            </p:extLst>
          </p:nvPr>
        </p:nvGraphicFramePr>
        <p:xfrm>
          <a:off x="1115616" y="476672"/>
          <a:ext cx="7056784" cy="5340042"/>
        </p:xfrm>
        <a:graphic>
          <a:graphicData uri="http://schemas.openxmlformats.org/presentationml/2006/ole">
            <mc:AlternateContent xmlns:mc="http://schemas.openxmlformats.org/markup-compatibility/2006">
              <mc:Choice xmlns:v="urn:schemas-microsoft-com:vml" Requires="v">
                <p:oleObj spid="_x0000_s6154" name="Document" r:id="rId3" imgW="9226690" imgH="6982386" progId="Word.Document.12">
                  <p:embed/>
                </p:oleObj>
              </mc:Choice>
              <mc:Fallback>
                <p:oleObj name="Document" r:id="rId3" imgW="9226690" imgH="6982386" progId="Word.Document.12">
                  <p:embed/>
                  <p:pic>
                    <p:nvPicPr>
                      <p:cNvPr id="0" name=""/>
                      <p:cNvPicPr/>
                      <p:nvPr/>
                    </p:nvPicPr>
                    <p:blipFill>
                      <a:blip r:embed="rId4"/>
                      <a:stretch>
                        <a:fillRect/>
                      </a:stretch>
                    </p:blipFill>
                    <p:spPr>
                      <a:xfrm>
                        <a:off x="1115616" y="476672"/>
                        <a:ext cx="7056784" cy="5340042"/>
                      </a:xfrm>
                      <a:prstGeom prst="rect">
                        <a:avLst/>
                      </a:prstGeom>
                    </p:spPr>
                  </p:pic>
                </p:oleObj>
              </mc:Fallback>
            </mc:AlternateContent>
          </a:graphicData>
        </a:graphic>
      </p:graphicFrame>
    </p:spTree>
    <p:extLst>
      <p:ext uri="{BB962C8B-B14F-4D97-AF65-F5344CB8AC3E}">
        <p14:creationId xmlns:p14="http://schemas.microsoft.com/office/powerpoint/2010/main" val="11036440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The Rotary Foundation</a:t>
            </a:r>
          </a:p>
        </p:txBody>
      </p:sp>
      <p:sp>
        <p:nvSpPr>
          <p:cNvPr id="7" name="Content Placeholder 2"/>
          <p:cNvSpPr txBox="1">
            <a:spLocks noGrp="1"/>
          </p:cNvSpPr>
          <p:nvPr>
            <p:ph idx="1"/>
          </p:nvPr>
        </p:nvSpPr>
        <p:spPr bwMode="auto">
          <a:xfrm>
            <a:off x="395536" y="1844824"/>
            <a:ext cx="8640960" cy="4896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ea typeface="+mn-ea"/>
                <a:cs typeface="+mn-cs"/>
              </a:defRPr>
            </a:lvl2pPr>
            <a:lvl3pPr marL="1143000" indent="-228600" algn="l" rtl="0" eaLnBrk="0" fontAlgn="base" hangingPunct="0">
              <a:spcBef>
                <a:spcPct val="20000"/>
              </a:spcBef>
              <a:spcAft>
                <a:spcPct val="0"/>
              </a:spcAft>
              <a:buChar char="•"/>
              <a:defRPr sz="2400">
                <a:solidFill>
                  <a:srgbClr val="FFFFFF"/>
                </a:solidFill>
                <a:latin typeface="+mn-lt"/>
                <a:ea typeface="+mn-ea"/>
                <a:cs typeface="+mn-cs"/>
              </a:defRPr>
            </a:lvl3pPr>
            <a:lvl4pPr marL="1600200" indent="-228600" algn="l" rtl="0" eaLnBrk="0" fontAlgn="base" hangingPunct="0">
              <a:spcBef>
                <a:spcPct val="20000"/>
              </a:spcBef>
              <a:spcAft>
                <a:spcPct val="0"/>
              </a:spcAft>
              <a:buChar char="–"/>
              <a:defRPr sz="2000">
                <a:solidFill>
                  <a:srgbClr val="FFFFFF"/>
                </a:solidFill>
                <a:latin typeface="+mn-lt"/>
                <a:ea typeface="+mn-ea"/>
                <a:cs typeface="+mn-cs"/>
              </a:defRPr>
            </a:lvl4pPr>
            <a:lvl5pPr marL="2057400" indent="-228600" algn="l" rtl="0" eaLnBrk="0" fontAlgn="base" hangingPunct="0">
              <a:spcBef>
                <a:spcPct val="20000"/>
              </a:spcBef>
              <a:spcAft>
                <a:spcPct val="0"/>
              </a:spcAft>
              <a:buChar char="»"/>
              <a:defRPr sz="2000">
                <a:solidFill>
                  <a:srgbClr val="FFFFFF"/>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1013132" lvl="5" indent="-571500">
              <a:lnSpc>
                <a:spcPct val="110000"/>
              </a:lnSpc>
              <a:spcBef>
                <a:spcPts val="1200"/>
              </a:spcBef>
              <a:spcAft>
                <a:spcPts val="200"/>
              </a:spcAft>
              <a:buSzPct val="100000"/>
              <a:buFont typeface="Wingdings" charset="2"/>
              <a:buChar char="u"/>
            </a:pPr>
            <a:r>
              <a:rPr lang="en-US" sz="3600" dirty="0">
                <a:solidFill>
                  <a:schemeClr val="tx1">
                    <a:lumMod val="75000"/>
                    <a:lumOff val="25000"/>
                  </a:schemeClr>
                </a:solidFill>
              </a:rPr>
              <a:t>Founded in 1917 by Arch </a:t>
            </a:r>
            <a:r>
              <a:rPr lang="en-US" sz="3600" dirty="0" err="1">
                <a:solidFill>
                  <a:schemeClr val="tx1">
                    <a:lumMod val="75000"/>
                    <a:lumOff val="25000"/>
                  </a:schemeClr>
                </a:solidFill>
              </a:rPr>
              <a:t>Klumph</a:t>
            </a:r>
            <a:endParaRPr lang="en-US" sz="3600" dirty="0">
              <a:solidFill>
                <a:schemeClr val="tx1">
                  <a:lumMod val="75000"/>
                  <a:lumOff val="25000"/>
                </a:schemeClr>
              </a:solidFill>
            </a:endParaRPr>
          </a:p>
          <a:p>
            <a:pPr marL="1013132" lvl="5" indent="-571500">
              <a:lnSpc>
                <a:spcPct val="110000"/>
              </a:lnSpc>
              <a:spcBef>
                <a:spcPts val="1200"/>
              </a:spcBef>
              <a:spcAft>
                <a:spcPts val="200"/>
              </a:spcAft>
              <a:buSzPct val="100000"/>
              <a:buFont typeface="Wingdings" charset="2"/>
              <a:buChar char="u"/>
            </a:pPr>
            <a:r>
              <a:rPr lang="en-US" sz="3600" dirty="0">
                <a:solidFill>
                  <a:schemeClr val="tx1">
                    <a:lumMod val="75000"/>
                    <a:lumOff val="25000"/>
                  </a:schemeClr>
                </a:solidFill>
              </a:rPr>
              <a:t>Crippled Children/Easter Seals</a:t>
            </a:r>
          </a:p>
          <a:p>
            <a:pPr marL="1013132" lvl="5" indent="-571500">
              <a:lnSpc>
                <a:spcPct val="110000"/>
              </a:lnSpc>
              <a:spcBef>
                <a:spcPts val="1200"/>
              </a:spcBef>
              <a:spcAft>
                <a:spcPts val="200"/>
              </a:spcAft>
              <a:buSzPct val="100000"/>
              <a:buFont typeface="Wingdings" charset="2"/>
              <a:buChar char="u"/>
            </a:pPr>
            <a:r>
              <a:rPr lang="en-US" sz="3600" dirty="0">
                <a:solidFill>
                  <a:schemeClr val="tx1">
                    <a:lumMod val="75000"/>
                    <a:lumOff val="25000"/>
                  </a:schemeClr>
                </a:solidFill>
              </a:rPr>
              <a:t>100% rating by GuideStar</a:t>
            </a:r>
          </a:p>
          <a:p>
            <a:pPr marL="1013132" lvl="5" indent="-571500">
              <a:lnSpc>
                <a:spcPct val="110000"/>
              </a:lnSpc>
              <a:spcBef>
                <a:spcPts val="1200"/>
              </a:spcBef>
              <a:spcAft>
                <a:spcPts val="200"/>
              </a:spcAft>
              <a:buSzPct val="100000"/>
              <a:buFont typeface="Wingdings" charset="2"/>
              <a:buChar char="u"/>
            </a:pPr>
            <a:r>
              <a:rPr lang="en-US" sz="3600" dirty="0">
                <a:solidFill>
                  <a:schemeClr val="tx1">
                    <a:lumMod val="75000"/>
                    <a:lumOff val="25000"/>
                  </a:schemeClr>
                </a:solidFill>
              </a:rPr>
              <a:t>1 Billion plus in assets</a:t>
            </a:r>
          </a:p>
          <a:p>
            <a:pPr marL="1013132" lvl="5" indent="-571500">
              <a:lnSpc>
                <a:spcPct val="110000"/>
              </a:lnSpc>
              <a:spcBef>
                <a:spcPts val="1200"/>
              </a:spcBef>
              <a:spcAft>
                <a:spcPts val="200"/>
              </a:spcAft>
              <a:buSzPct val="100000"/>
              <a:buFont typeface="Wingdings" charset="2"/>
              <a:buChar char="u"/>
            </a:pPr>
            <a:r>
              <a:rPr lang="en-US" sz="3600" dirty="0">
                <a:solidFill>
                  <a:schemeClr val="tx1">
                    <a:lumMod val="75000"/>
                    <a:lumOff val="25000"/>
                  </a:schemeClr>
                </a:solidFill>
              </a:rPr>
              <a:t>App ¼ billion programs annually</a:t>
            </a:r>
          </a:p>
          <a:p>
            <a:pPr marL="1013132" lvl="5" indent="-571500">
              <a:lnSpc>
                <a:spcPct val="110000"/>
              </a:lnSpc>
              <a:spcBef>
                <a:spcPts val="1200"/>
              </a:spcBef>
              <a:spcAft>
                <a:spcPts val="200"/>
              </a:spcAft>
              <a:buSzPct val="100000"/>
              <a:buFont typeface="Wingdings" charset="2"/>
              <a:buChar char="u"/>
            </a:pPr>
            <a:endParaRPr lang="en-US" sz="3600" dirty="0">
              <a:solidFill>
                <a:schemeClr val="tx1">
                  <a:lumMod val="75000"/>
                  <a:lumOff val="25000"/>
                </a:schemeClr>
              </a:solidFill>
            </a:endParaRPr>
          </a:p>
          <a:p>
            <a:pPr marL="1013132" lvl="5" indent="-571500">
              <a:lnSpc>
                <a:spcPct val="110000"/>
              </a:lnSpc>
              <a:spcBef>
                <a:spcPts val="1200"/>
              </a:spcBef>
              <a:spcAft>
                <a:spcPts val="200"/>
              </a:spcAft>
              <a:buSzPct val="100000"/>
              <a:buFont typeface="Wingdings" charset="2"/>
              <a:buChar char="u"/>
            </a:pPr>
            <a:endParaRPr lang="en-US" sz="3600" dirty="0">
              <a:solidFill>
                <a:schemeClr val="tx1">
                  <a:lumMod val="75000"/>
                  <a:lumOff val="25000"/>
                </a:schemeClr>
              </a:solidFill>
            </a:endParaRPr>
          </a:p>
        </p:txBody>
      </p:sp>
    </p:spTree>
    <p:extLst>
      <p:ext uri="{BB962C8B-B14F-4D97-AF65-F5344CB8AC3E}">
        <p14:creationId xmlns:p14="http://schemas.microsoft.com/office/powerpoint/2010/main" val="91113452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E13C-E824-42DD-8DC5-8ADEA8EC5F24}"/>
              </a:ext>
            </a:extLst>
          </p:cNvPr>
          <p:cNvSpPr>
            <a:spLocks noGrp="1"/>
          </p:cNvSpPr>
          <p:nvPr>
            <p:ph type="title"/>
          </p:nvPr>
        </p:nvSpPr>
        <p:spPr/>
        <p:txBody>
          <a:bodyPr/>
          <a:lstStyle/>
          <a:p>
            <a:r>
              <a:rPr lang="en-US" b="1" dirty="0"/>
              <a:t>Signature Project</a:t>
            </a:r>
          </a:p>
        </p:txBody>
      </p:sp>
      <p:pic>
        <p:nvPicPr>
          <p:cNvPr id="1026" name="Picture 2" descr="http://rotarynelson.nz/wp-content/uploads/2015/01/endpolionowlogo.jpg">
            <a:extLst>
              <a:ext uri="{FF2B5EF4-FFF2-40B4-BE49-F238E27FC236}">
                <a16:creationId xmlns:a16="http://schemas.microsoft.com/office/drawing/2014/main" id="{3C54D4EC-AECC-4043-87B8-2F112590A8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0471" y="2661937"/>
            <a:ext cx="4663058" cy="245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8954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0540-74C7-4E80-9EBE-0BAC95F3F1F7}"/>
              </a:ext>
            </a:extLst>
          </p:cNvPr>
          <p:cNvSpPr>
            <a:spLocks noGrp="1"/>
          </p:cNvSpPr>
          <p:nvPr>
            <p:ph type="title"/>
          </p:nvPr>
        </p:nvSpPr>
        <p:spPr/>
        <p:txBody>
          <a:bodyPr/>
          <a:lstStyle/>
          <a:p>
            <a:r>
              <a:rPr lang="en-US" dirty="0"/>
              <a:t>Rotary Websites</a:t>
            </a:r>
          </a:p>
        </p:txBody>
      </p:sp>
      <p:pic>
        <p:nvPicPr>
          <p:cNvPr id="5" name="Content Placeholder 4" descr="A screen shot of a person&#10;&#10;Description automatically generated">
            <a:extLst>
              <a:ext uri="{FF2B5EF4-FFF2-40B4-BE49-F238E27FC236}">
                <a16:creationId xmlns:a16="http://schemas.microsoft.com/office/drawing/2014/main" id="{B56237B9-84AB-479E-8E24-F35542D667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617" y="1755036"/>
            <a:ext cx="7034485" cy="2483727"/>
          </a:xfrm>
        </p:spPr>
      </p:pic>
      <p:pic>
        <p:nvPicPr>
          <p:cNvPr id="9" name="Picture 8" descr="A screenshot of a cell phone&#10;&#10;Description automatically generated">
            <a:extLst>
              <a:ext uri="{FF2B5EF4-FFF2-40B4-BE49-F238E27FC236}">
                <a16:creationId xmlns:a16="http://schemas.microsoft.com/office/drawing/2014/main" id="{58236872-57C1-4B6F-AEC5-F9226099C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617" y="4149079"/>
            <a:ext cx="7034486" cy="2088233"/>
          </a:xfrm>
          <a:prstGeom prst="rect">
            <a:avLst/>
          </a:prstGeom>
        </p:spPr>
      </p:pic>
    </p:spTree>
    <p:extLst>
      <p:ext uri="{BB962C8B-B14F-4D97-AF65-F5344CB8AC3E}">
        <p14:creationId xmlns:p14="http://schemas.microsoft.com/office/powerpoint/2010/main" val="378697036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97088" y="332656"/>
            <a:ext cx="1968969" cy="720080"/>
          </a:xfrm>
          <a:prstGeom prst="rect">
            <a:avLst/>
          </a:prstGeom>
        </p:spPr>
      </p:pic>
      <p:sp>
        <p:nvSpPr>
          <p:cNvPr id="7" name="TextBox 6"/>
          <p:cNvSpPr txBox="1"/>
          <p:nvPr/>
        </p:nvSpPr>
        <p:spPr>
          <a:xfrm>
            <a:off x="683568" y="836712"/>
            <a:ext cx="4886073" cy="830997"/>
          </a:xfrm>
          <a:prstGeom prst="rect">
            <a:avLst/>
          </a:prstGeom>
          <a:noFill/>
        </p:spPr>
        <p:txBody>
          <a:bodyPr wrap="none" rtlCol="0">
            <a:spAutoFit/>
          </a:bodyPr>
          <a:lstStyle/>
          <a:p>
            <a:r>
              <a:rPr lang="en-US" sz="4800" b="1" dirty="0">
                <a:latin typeface="+mj-lt"/>
              </a:rPr>
              <a:t>Mission Statement</a:t>
            </a:r>
          </a:p>
        </p:txBody>
      </p:sp>
      <p:cxnSp>
        <p:nvCxnSpPr>
          <p:cNvPr id="10" name="Straight Connector 9"/>
          <p:cNvCxnSpPr/>
          <p:nvPr/>
        </p:nvCxnSpPr>
        <p:spPr>
          <a:xfrm flipV="1">
            <a:off x="755576" y="1628800"/>
            <a:ext cx="8064896" cy="72008"/>
          </a:xfrm>
          <a:prstGeom prst="line">
            <a:avLst/>
          </a:prstGeom>
          <a:ln>
            <a:solidFill>
              <a:schemeClr val="bg2">
                <a:lumMod val="60000"/>
                <a:lumOff val="40000"/>
              </a:schemeClr>
            </a:solidFill>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11560" y="2060848"/>
            <a:ext cx="8280920" cy="3970318"/>
          </a:xfrm>
          <a:prstGeom prst="rect">
            <a:avLst/>
          </a:prstGeom>
          <a:noFill/>
        </p:spPr>
        <p:txBody>
          <a:bodyPr wrap="square" rtlCol="0">
            <a:spAutoFit/>
          </a:bodyPr>
          <a:lstStyle/>
          <a:p>
            <a:r>
              <a:rPr lang="en-US" sz="3600" dirty="0">
                <a:solidFill>
                  <a:schemeClr val="bg2">
                    <a:lumMod val="60000"/>
                    <a:lumOff val="40000"/>
                  </a:schemeClr>
                </a:solidFill>
                <a:latin typeface="+mn-lt"/>
              </a:rPr>
              <a:t>The Mission of </a:t>
            </a:r>
            <a:r>
              <a:rPr lang="en-US" sz="3600" b="1" dirty="0">
                <a:solidFill>
                  <a:schemeClr val="bg2">
                    <a:lumMod val="60000"/>
                    <a:lumOff val="40000"/>
                  </a:schemeClr>
                </a:solidFill>
                <a:latin typeface="+mn-lt"/>
              </a:rPr>
              <a:t>Rotary International </a:t>
            </a:r>
            <a:r>
              <a:rPr lang="en-US" sz="3600" dirty="0">
                <a:solidFill>
                  <a:schemeClr val="bg2">
                    <a:lumMod val="60000"/>
                    <a:lumOff val="40000"/>
                  </a:schemeClr>
                </a:solidFill>
                <a:latin typeface="+mn-lt"/>
              </a:rPr>
              <a:t>is to </a:t>
            </a:r>
            <a:r>
              <a:rPr lang="en-US" sz="3600" b="1" dirty="0">
                <a:solidFill>
                  <a:schemeClr val="bg2">
                    <a:lumMod val="60000"/>
                    <a:lumOff val="40000"/>
                  </a:schemeClr>
                </a:solidFill>
                <a:latin typeface="+mn-lt"/>
              </a:rPr>
              <a:t>provide service to others</a:t>
            </a:r>
            <a:r>
              <a:rPr lang="en-US" sz="3600" dirty="0">
                <a:solidFill>
                  <a:schemeClr val="bg2">
                    <a:lumMod val="60000"/>
                    <a:lumOff val="40000"/>
                  </a:schemeClr>
                </a:solidFill>
                <a:latin typeface="+mn-lt"/>
              </a:rPr>
              <a:t>,</a:t>
            </a:r>
          </a:p>
          <a:p>
            <a:r>
              <a:rPr lang="en-US" sz="3600" b="1" dirty="0">
                <a:solidFill>
                  <a:schemeClr val="bg2">
                    <a:lumMod val="60000"/>
                    <a:lumOff val="40000"/>
                  </a:schemeClr>
                </a:solidFill>
                <a:latin typeface="+mn-lt"/>
              </a:rPr>
              <a:t>promote</a:t>
            </a:r>
            <a:r>
              <a:rPr lang="en-US" sz="3600" dirty="0">
                <a:solidFill>
                  <a:schemeClr val="bg2">
                    <a:lumMod val="60000"/>
                    <a:lumOff val="40000"/>
                  </a:schemeClr>
                </a:solidFill>
                <a:latin typeface="+mn-lt"/>
              </a:rPr>
              <a:t> </a:t>
            </a:r>
            <a:r>
              <a:rPr lang="en-US" sz="3600" b="1" dirty="0">
                <a:solidFill>
                  <a:schemeClr val="bg2">
                    <a:lumMod val="60000"/>
                    <a:lumOff val="40000"/>
                  </a:schemeClr>
                </a:solidFill>
                <a:latin typeface="+mn-lt"/>
              </a:rPr>
              <a:t>integrity</a:t>
            </a:r>
            <a:r>
              <a:rPr lang="en-US" sz="3600" dirty="0">
                <a:solidFill>
                  <a:schemeClr val="bg2">
                    <a:lumMod val="60000"/>
                    <a:lumOff val="40000"/>
                  </a:schemeClr>
                </a:solidFill>
                <a:latin typeface="+mn-lt"/>
              </a:rPr>
              <a:t>, and</a:t>
            </a:r>
          </a:p>
          <a:p>
            <a:r>
              <a:rPr lang="en-US" sz="3600" b="1" dirty="0">
                <a:solidFill>
                  <a:schemeClr val="bg2">
                    <a:lumMod val="60000"/>
                    <a:lumOff val="40000"/>
                  </a:schemeClr>
                </a:solidFill>
                <a:latin typeface="+mn-lt"/>
              </a:rPr>
              <a:t>advance world understanding</a:t>
            </a:r>
            <a:r>
              <a:rPr lang="en-US" sz="3600" dirty="0">
                <a:solidFill>
                  <a:schemeClr val="bg2">
                    <a:lumMod val="60000"/>
                    <a:lumOff val="40000"/>
                  </a:schemeClr>
                </a:solidFill>
                <a:latin typeface="+mn-lt"/>
              </a:rPr>
              <a:t>, </a:t>
            </a:r>
            <a:r>
              <a:rPr lang="en-US" sz="3600" b="1" dirty="0">
                <a:solidFill>
                  <a:schemeClr val="bg2">
                    <a:lumMod val="60000"/>
                    <a:lumOff val="40000"/>
                  </a:schemeClr>
                </a:solidFill>
                <a:latin typeface="+mn-lt"/>
              </a:rPr>
              <a:t>goodwill</a:t>
            </a:r>
            <a:r>
              <a:rPr lang="en-US" sz="3600" dirty="0">
                <a:solidFill>
                  <a:schemeClr val="bg2">
                    <a:lumMod val="60000"/>
                    <a:lumOff val="40000"/>
                  </a:schemeClr>
                </a:solidFill>
                <a:latin typeface="+mn-lt"/>
              </a:rPr>
              <a:t>, and </a:t>
            </a:r>
            <a:r>
              <a:rPr lang="en-US" sz="3600" b="1" dirty="0">
                <a:solidFill>
                  <a:schemeClr val="bg2">
                    <a:lumMod val="60000"/>
                    <a:lumOff val="40000"/>
                  </a:schemeClr>
                </a:solidFill>
                <a:latin typeface="+mn-lt"/>
              </a:rPr>
              <a:t>peace</a:t>
            </a:r>
            <a:r>
              <a:rPr lang="en-US" sz="3600" dirty="0">
                <a:solidFill>
                  <a:schemeClr val="bg2">
                    <a:lumMod val="60000"/>
                    <a:lumOff val="40000"/>
                  </a:schemeClr>
                </a:solidFill>
                <a:latin typeface="+mn-lt"/>
              </a:rPr>
              <a:t>, through its</a:t>
            </a:r>
            <a:r>
              <a:rPr lang="en-US" sz="3600" b="1" dirty="0">
                <a:solidFill>
                  <a:schemeClr val="bg2">
                    <a:lumMod val="60000"/>
                    <a:lumOff val="40000"/>
                  </a:schemeClr>
                </a:solidFill>
                <a:latin typeface="+mn-lt"/>
              </a:rPr>
              <a:t> fellowship </a:t>
            </a:r>
            <a:r>
              <a:rPr lang="en-US" sz="3600" dirty="0">
                <a:solidFill>
                  <a:schemeClr val="bg2">
                    <a:lumMod val="60000"/>
                    <a:lumOff val="40000"/>
                  </a:schemeClr>
                </a:solidFill>
                <a:latin typeface="+mn-lt"/>
              </a:rPr>
              <a:t>of business, professional, and community leaders</a:t>
            </a:r>
          </a:p>
        </p:txBody>
      </p:sp>
    </p:spTree>
    <p:extLst>
      <p:ext uri="{BB962C8B-B14F-4D97-AF65-F5344CB8AC3E}">
        <p14:creationId xmlns:p14="http://schemas.microsoft.com/office/powerpoint/2010/main" val="232398437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8362-D904-4FD6-BA74-C26EAECF991C}"/>
              </a:ext>
            </a:extLst>
          </p:cNvPr>
          <p:cNvSpPr>
            <a:spLocks noGrp="1"/>
          </p:cNvSpPr>
          <p:nvPr>
            <p:ph type="title"/>
          </p:nvPr>
        </p:nvSpPr>
        <p:spPr/>
        <p:txBody>
          <a:bodyPr/>
          <a:lstStyle/>
          <a:p>
            <a:r>
              <a:rPr lang="en-US" dirty="0"/>
              <a:t>Rotary Leadership Institute</a:t>
            </a:r>
          </a:p>
        </p:txBody>
      </p:sp>
      <p:pic>
        <p:nvPicPr>
          <p:cNvPr id="5" name="Content Placeholder 4" descr="A group of people sitting at a table&#10;&#10;Description automatically generated">
            <a:extLst>
              <a:ext uri="{FF2B5EF4-FFF2-40B4-BE49-F238E27FC236}">
                <a16:creationId xmlns:a16="http://schemas.microsoft.com/office/drawing/2014/main" id="{3B0D5BFB-5BF4-4246-B74E-E5E9268358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4752" y="2420888"/>
            <a:ext cx="4351288" cy="3263466"/>
          </a:xfrm>
        </p:spPr>
      </p:pic>
      <p:pic>
        <p:nvPicPr>
          <p:cNvPr id="4" name="Picture 3" descr="http://www.rotaryleadershipinstitute.org/images/logosm.jpg">
            <a:extLst>
              <a:ext uri="{FF2B5EF4-FFF2-40B4-BE49-F238E27FC236}">
                <a16:creationId xmlns:a16="http://schemas.microsoft.com/office/drawing/2014/main" id="{312C1628-3413-4DBB-8432-A3A198EE232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5536" y="2405205"/>
            <a:ext cx="3312368" cy="3279149"/>
          </a:xfrm>
          <a:prstGeom prst="rect">
            <a:avLst/>
          </a:prstGeom>
          <a:noFill/>
        </p:spPr>
      </p:pic>
    </p:spTree>
    <p:extLst>
      <p:ext uri="{BB962C8B-B14F-4D97-AF65-F5344CB8AC3E}">
        <p14:creationId xmlns:p14="http://schemas.microsoft.com/office/powerpoint/2010/main" val="291534055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Future of Rotary</a:t>
            </a:r>
          </a:p>
        </p:txBody>
      </p:sp>
      <p:pic>
        <p:nvPicPr>
          <p:cNvPr id="4" name="Content Placeholder 3"/>
          <p:cNvPicPr>
            <a:picLocks noGrp="1" noChangeAspect="1"/>
          </p:cNvPicPr>
          <p:nvPr>
            <p:ph idx="1"/>
          </p:nvPr>
        </p:nvPicPr>
        <p:blipFill>
          <a:blip r:embed="rId3"/>
          <a:stretch>
            <a:fillRect/>
          </a:stretch>
        </p:blipFill>
        <p:spPr>
          <a:xfrm>
            <a:off x="323528" y="2085975"/>
            <a:ext cx="5651482" cy="2938527"/>
          </a:xfrm>
          <a:prstGeom prst="rect">
            <a:avLst/>
          </a:prstGeom>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724128" y="1844824"/>
            <a:ext cx="2914687" cy="4352289"/>
          </a:xfrm>
          <a:prstGeom prst="rect">
            <a:avLst/>
          </a:prstGeom>
          <a:noFill/>
          <a:ln>
            <a:noFill/>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3"/>
          <p:cNvSpPr txBox="1">
            <a:spLocks noChangeArrowheads="1"/>
          </p:cNvSpPr>
          <p:nvPr/>
        </p:nvSpPr>
        <p:spPr bwMode="auto">
          <a:xfrm>
            <a:off x="611560" y="4824477"/>
            <a:ext cx="47863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charset="0"/>
                <a:cs typeface="ヒラギノ角ゴ Pro W3" charset="0"/>
              </a:defRPr>
            </a:lvl1pPr>
            <a:lvl2pPr marL="742950" indent="-285750" eaLnBrk="0" hangingPunct="0">
              <a:defRPr sz="2400">
                <a:solidFill>
                  <a:schemeClr val="tx1"/>
                </a:solidFill>
                <a:latin typeface="Arial" pitchFamily="34" charset="0"/>
                <a:ea typeface="ヒラギノ角ゴ Pro W3" charset="0"/>
                <a:cs typeface="ヒラギノ角ゴ Pro W3" charset="0"/>
              </a:defRPr>
            </a:lvl2pPr>
            <a:lvl3pPr marL="1143000" indent="-228600" eaLnBrk="0" hangingPunct="0">
              <a:defRPr sz="2400">
                <a:solidFill>
                  <a:schemeClr val="tx1"/>
                </a:solidFill>
                <a:latin typeface="Arial" pitchFamily="34" charset="0"/>
                <a:ea typeface="ヒラギノ角ゴ Pro W3" charset="0"/>
                <a:cs typeface="ヒラギノ角ゴ Pro W3" charset="0"/>
              </a:defRPr>
            </a:lvl3pPr>
            <a:lvl4pPr marL="1600200" indent="-228600" eaLnBrk="0" hangingPunct="0">
              <a:defRPr sz="2400">
                <a:solidFill>
                  <a:schemeClr val="tx1"/>
                </a:solidFill>
                <a:latin typeface="Arial" pitchFamily="34" charset="0"/>
                <a:ea typeface="ヒラギノ角ゴ Pro W3" charset="0"/>
                <a:cs typeface="ヒラギノ角ゴ Pro W3" charset="0"/>
              </a:defRPr>
            </a:lvl4pPr>
            <a:lvl5pPr marL="2057400" indent="-228600" eaLnBrk="0" hangingPunct="0">
              <a:defRPr sz="2400">
                <a:solidFill>
                  <a:schemeClr val="tx1"/>
                </a:solidFill>
                <a:latin typeface="Arial"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algn="r" eaLnBrk="1" hangingPunct="1"/>
            <a:r>
              <a:rPr lang="en-US" sz="2000" i="1" dirty="0">
                <a:solidFill>
                  <a:srgbClr val="00246C"/>
                </a:solidFill>
                <a:latin typeface="Arial Narrow" pitchFamily="34" charset="0"/>
                <a:cs typeface="Arial" pitchFamily="34" charset="0"/>
              </a:rPr>
              <a:t>Paul Harris, Founder of Rotary</a:t>
            </a:r>
            <a:endParaRPr lang="en-US" sz="2000" dirty="0">
              <a:solidFill>
                <a:srgbClr val="00246C"/>
              </a:solidFill>
              <a:latin typeface="Arial Narrow" pitchFamily="34" charset="0"/>
              <a:cs typeface="Arial" pitchFamily="34" charset="0"/>
            </a:endParaRPr>
          </a:p>
        </p:txBody>
      </p:sp>
    </p:spTree>
    <p:extLst>
      <p:ext uri="{BB962C8B-B14F-4D97-AF65-F5344CB8AC3E}">
        <p14:creationId xmlns:p14="http://schemas.microsoft.com/office/powerpoint/2010/main" val="130287494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46C"/>
                </a:solidFill>
              </a:rPr>
              <a:t>2018 – 2019 Rotary Theme</a:t>
            </a:r>
          </a:p>
        </p:txBody>
      </p:sp>
      <p:pic>
        <p:nvPicPr>
          <p:cNvPr id="8" name="Picture 7">
            <a:extLst>
              <a:ext uri="{FF2B5EF4-FFF2-40B4-BE49-F238E27FC236}">
                <a16:creationId xmlns:a16="http://schemas.microsoft.com/office/drawing/2014/main" id="{8C06494A-D840-4A81-A861-CD63FCF35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99" y="2659635"/>
            <a:ext cx="7395161" cy="2679330"/>
          </a:xfrm>
          <a:prstGeom prst="rect">
            <a:avLst/>
          </a:prstGeom>
        </p:spPr>
      </p:pic>
    </p:spTree>
    <p:extLst>
      <p:ext uri="{BB962C8B-B14F-4D97-AF65-F5344CB8AC3E}">
        <p14:creationId xmlns:p14="http://schemas.microsoft.com/office/powerpoint/2010/main" val="332641655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Guiding Principles of Rotary</a:t>
            </a:r>
          </a:p>
        </p:txBody>
      </p:sp>
      <p:sp>
        <p:nvSpPr>
          <p:cNvPr id="3" name="Content Placeholder 2"/>
          <p:cNvSpPr>
            <a:spLocks noGrp="1"/>
          </p:cNvSpPr>
          <p:nvPr>
            <p:ph idx="1"/>
          </p:nvPr>
        </p:nvSpPr>
        <p:spPr>
          <a:xfrm>
            <a:off x="834724" y="2060848"/>
            <a:ext cx="7543801" cy="4391578"/>
          </a:xfrm>
        </p:spPr>
        <p:txBody>
          <a:bodyPr>
            <a:normAutofit/>
          </a:bodyPr>
          <a:lstStyle/>
          <a:p>
            <a:pPr fontAlgn="base">
              <a:spcBef>
                <a:spcPts val="1800"/>
              </a:spcBef>
              <a:buFont typeface="Wingdings" charset="2"/>
              <a:buChar char="u"/>
            </a:pPr>
            <a:r>
              <a:rPr lang="en-US" sz="4400" dirty="0"/>
              <a:t>Four-Way Test</a:t>
            </a:r>
          </a:p>
          <a:p>
            <a:pPr fontAlgn="base">
              <a:spcBef>
                <a:spcPts val="1800"/>
              </a:spcBef>
              <a:buFont typeface="Wingdings" charset="2"/>
              <a:buChar char="u"/>
            </a:pPr>
            <a:r>
              <a:rPr lang="en-US" sz="4400" dirty="0"/>
              <a:t>Code of Conduct</a:t>
            </a:r>
          </a:p>
          <a:p>
            <a:pPr fontAlgn="base">
              <a:spcBef>
                <a:spcPts val="1800"/>
              </a:spcBef>
              <a:buFont typeface="Wingdings" charset="2"/>
              <a:buChar char="u"/>
            </a:pPr>
            <a:r>
              <a:rPr lang="en-US" sz="4400" dirty="0"/>
              <a:t>Five Avenues of Service</a:t>
            </a:r>
          </a:p>
          <a:p>
            <a:pPr fontAlgn="base">
              <a:spcBef>
                <a:spcPts val="1800"/>
              </a:spcBef>
              <a:buFont typeface="Wingdings" charset="2"/>
              <a:buChar char="u"/>
            </a:pPr>
            <a:r>
              <a:rPr lang="en-US" sz="4400" dirty="0"/>
              <a:t>Object of Rotary</a:t>
            </a:r>
          </a:p>
        </p:txBody>
      </p:sp>
    </p:spTree>
    <p:extLst>
      <p:ext uri="{BB962C8B-B14F-4D97-AF65-F5344CB8AC3E}">
        <p14:creationId xmlns:p14="http://schemas.microsoft.com/office/powerpoint/2010/main" val="11043614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Guiding Principles of Rotary</a:t>
            </a:r>
          </a:p>
        </p:txBody>
      </p:sp>
      <p:sp>
        <p:nvSpPr>
          <p:cNvPr id="3" name="Content Placeholder 2"/>
          <p:cNvSpPr>
            <a:spLocks noGrp="1"/>
          </p:cNvSpPr>
          <p:nvPr>
            <p:ph idx="1"/>
          </p:nvPr>
        </p:nvSpPr>
        <p:spPr/>
        <p:txBody>
          <a:bodyPr>
            <a:normAutofit/>
          </a:bodyPr>
          <a:lstStyle/>
          <a:p>
            <a:pPr marL="0" indent="0" algn="ctr">
              <a:buNone/>
            </a:pPr>
            <a:r>
              <a:rPr lang="en-US" sz="3200" b="1" dirty="0"/>
              <a:t>The Four Way Test</a:t>
            </a:r>
          </a:p>
          <a:p>
            <a:pPr marL="0" indent="0">
              <a:lnSpc>
                <a:spcPct val="80000"/>
              </a:lnSpc>
              <a:buNone/>
            </a:pPr>
            <a:r>
              <a:rPr lang="en-US" sz="3200" b="1" dirty="0"/>
              <a:t>Of the things </a:t>
            </a:r>
            <a:r>
              <a:rPr lang="en-US" sz="3200" dirty="0"/>
              <a:t>we think, say, and do:</a:t>
            </a:r>
          </a:p>
          <a:p>
            <a:pPr marL="0" indent="0">
              <a:lnSpc>
                <a:spcPct val="80000"/>
              </a:lnSpc>
              <a:buNone/>
            </a:pPr>
            <a:r>
              <a:rPr lang="en-US" sz="3200" dirty="0"/>
              <a:t>1)   Is it the </a:t>
            </a:r>
            <a:r>
              <a:rPr lang="en-US" sz="3200" b="1" dirty="0"/>
              <a:t>Truth</a:t>
            </a:r>
            <a:r>
              <a:rPr lang="en-US" sz="3200" dirty="0"/>
              <a:t>?</a:t>
            </a:r>
            <a:endParaRPr lang="en-US" sz="3200" b="1" dirty="0"/>
          </a:p>
          <a:p>
            <a:pPr marL="0" indent="0">
              <a:lnSpc>
                <a:spcPct val="80000"/>
              </a:lnSpc>
              <a:buNone/>
            </a:pPr>
            <a:r>
              <a:rPr lang="en-US" sz="3200" dirty="0"/>
              <a:t>2)   Is it</a:t>
            </a:r>
            <a:r>
              <a:rPr lang="en-US" sz="3200" b="1" dirty="0"/>
              <a:t> Fair </a:t>
            </a:r>
            <a:r>
              <a:rPr lang="en-US" sz="3200" dirty="0"/>
              <a:t>to all Concerned?</a:t>
            </a:r>
          </a:p>
          <a:p>
            <a:pPr marL="0" indent="0">
              <a:lnSpc>
                <a:spcPct val="80000"/>
              </a:lnSpc>
              <a:buNone/>
            </a:pPr>
            <a:r>
              <a:rPr lang="en-US" sz="3200" dirty="0"/>
              <a:t>3)   Will it Build </a:t>
            </a:r>
            <a:r>
              <a:rPr lang="en-US" sz="3200" b="1" dirty="0"/>
              <a:t>Goodwill</a:t>
            </a:r>
            <a:r>
              <a:rPr lang="en-US" sz="3200" dirty="0"/>
              <a:t> and</a:t>
            </a:r>
          </a:p>
          <a:p>
            <a:pPr marL="0" indent="0">
              <a:lnSpc>
                <a:spcPct val="80000"/>
              </a:lnSpc>
              <a:buNone/>
            </a:pPr>
            <a:r>
              <a:rPr lang="en-US" sz="3200" dirty="0"/>
              <a:t>       </a:t>
            </a:r>
            <a:r>
              <a:rPr lang="en-US" sz="3200" b="1" dirty="0"/>
              <a:t>Better Friendships</a:t>
            </a:r>
            <a:r>
              <a:rPr lang="en-US" sz="3200" dirty="0"/>
              <a:t>?</a:t>
            </a:r>
          </a:p>
          <a:p>
            <a:pPr marL="0" indent="0">
              <a:lnSpc>
                <a:spcPct val="80000"/>
              </a:lnSpc>
              <a:buNone/>
            </a:pPr>
            <a:r>
              <a:rPr lang="en-US" sz="3200" dirty="0"/>
              <a:t>4)   Will it be </a:t>
            </a:r>
            <a:r>
              <a:rPr lang="en-US" sz="3200" b="1" dirty="0"/>
              <a:t>Beneficial</a:t>
            </a:r>
            <a:r>
              <a:rPr lang="en-US" sz="3200" dirty="0"/>
              <a:t> to all concerned</a:t>
            </a:r>
          </a:p>
        </p:txBody>
      </p:sp>
    </p:spTree>
    <p:extLst>
      <p:ext uri="{BB962C8B-B14F-4D97-AF65-F5344CB8AC3E}">
        <p14:creationId xmlns:p14="http://schemas.microsoft.com/office/powerpoint/2010/main" val="229196284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0C27-36A0-4BA9-B95B-363098FC5F05}"/>
              </a:ext>
            </a:extLst>
          </p:cNvPr>
          <p:cNvSpPr>
            <a:spLocks noGrp="1"/>
          </p:cNvSpPr>
          <p:nvPr>
            <p:ph type="title"/>
          </p:nvPr>
        </p:nvSpPr>
        <p:spPr/>
        <p:txBody>
          <a:bodyPr/>
          <a:lstStyle/>
          <a:p>
            <a:r>
              <a:rPr lang="en-US" b="1" dirty="0"/>
              <a:t>Guiding Principles of Rotary</a:t>
            </a:r>
          </a:p>
        </p:txBody>
      </p:sp>
      <p:sp>
        <p:nvSpPr>
          <p:cNvPr id="3" name="Content Placeholder 2">
            <a:extLst>
              <a:ext uri="{FF2B5EF4-FFF2-40B4-BE49-F238E27FC236}">
                <a16:creationId xmlns:a16="http://schemas.microsoft.com/office/drawing/2014/main" id="{FCC289A1-C0E0-4408-A848-83C9D1185322}"/>
              </a:ext>
            </a:extLst>
          </p:cNvPr>
          <p:cNvSpPr>
            <a:spLocks noGrp="1"/>
          </p:cNvSpPr>
          <p:nvPr>
            <p:ph idx="1"/>
          </p:nvPr>
        </p:nvSpPr>
        <p:spPr/>
        <p:txBody>
          <a:bodyPr>
            <a:normAutofit fontScale="70000" lnSpcReduction="20000"/>
          </a:bodyPr>
          <a:lstStyle/>
          <a:p>
            <a:pPr algn="ctr"/>
            <a:r>
              <a:rPr lang="en-US" sz="3800" b="1" dirty="0"/>
              <a:t>Code of Conduct</a:t>
            </a:r>
          </a:p>
          <a:p>
            <a:pPr algn="ctr"/>
            <a:endParaRPr lang="en-US" sz="3200" b="1" dirty="0"/>
          </a:p>
          <a:p>
            <a:pPr lvl="1"/>
            <a:r>
              <a:rPr lang="en-US" sz="3000" dirty="0"/>
              <a:t>1. </a:t>
            </a:r>
            <a:r>
              <a:rPr lang="en-US" sz="2900" u="sng" dirty="0"/>
              <a:t>Act with integrity </a:t>
            </a:r>
            <a:r>
              <a:rPr lang="en-US" sz="2900" dirty="0"/>
              <a:t>and high ethical standards in my personal and professional life.</a:t>
            </a:r>
          </a:p>
          <a:p>
            <a:pPr lvl="1"/>
            <a:endParaRPr lang="en-US" sz="2900" dirty="0"/>
          </a:p>
          <a:p>
            <a:pPr lvl="1"/>
            <a:r>
              <a:rPr lang="en-US" sz="2900" dirty="0"/>
              <a:t>2. </a:t>
            </a:r>
            <a:r>
              <a:rPr lang="en-US" sz="2900" u="sng" dirty="0"/>
              <a:t>Deal fairly </a:t>
            </a:r>
            <a:r>
              <a:rPr lang="en-US" sz="2900" dirty="0"/>
              <a:t>with others and treat them and their occupations with respect. </a:t>
            </a:r>
          </a:p>
          <a:p>
            <a:pPr lvl="1"/>
            <a:endParaRPr lang="en-US" sz="2900" dirty="0"/>
          </a:p>
          <a:p>
            <a:pPr lvl="1"/>
            <a:r>
              <a:rPr lang="en-US" sz="2900" dirty="0"/>
              <a:t>3. Use my professional skills through Rotary to mentor young people, help those with special needs, and </a:t>
            </a:r>
            <a:r>
              <a:rPr lang="en-US" sz="2900" u="sng" dirty="0"/>
              <a:t>improve people’s quality of life in my community and in the world. </a:t>
            </a:r>
          </a:p>
          <a:p>
            <a:pPr lvl="1"/>
            <a:endParaRPr lang="en-US" sz="2900" u="sng" dirty="0"/>
          </a:p>
          <a:p>
            <a:pPr lvl="1"/>
            <a:r>
              <a:rPr lang="en-US" sz="2900" dirty="0"/>
              <a:t>4. </a:t>
            </a:r>
            <a:r>
              <a:rPr lang="en-US" sz="2900" u="sng" dirty="0"/>
              <a:t>Avoid behavior that reflects adversely</a:t>
            </a:r>
            <a:r>
              <a:rPr lang="en-US" sz="2900" dirty="0"/>
              <a:t> on Rotary or other Rotarians.</a:t>
            </a:r>
            <a:endParaRPr lang="en-US" sz="2900" b="1" dirty="0"/>
          </a:p>
        </p:txBody>
      </p:sp>
    </p:spTree>
    <p:extLst>
      <p:ext uri="{BB962C8B-B14F-4D97-AF65-F5344CB8AC3E}">
        <p14:creationId xmlns:p14="http://schemas.microsoft.com/office/powerpoint/2010/main" val="5843387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46C"/>
                </a:solidFill>
              </a:rPr>
              <a:t>Guiding Principles of Rotary</a:t>
            </a:r>
          </a:p>
        </p:txBody>
      </p:sp>
      <p:sp>
        <p:nvSpPr>
          <p:cNvPr id="6" name="TextBox 5"/>
          <p:cNvSpPr txBox="1"/>
          <p:nvPr/>
        </p:nvSpPr>
        <p:spPr>
          <a:xfrm>
            <a:off x="323528" y="1916832"/>
            <a:ext cx="3559914" cy="3611245"/>
          </a:xfrm>
          <a:prstGeom prst="rect">
            <a:avLst/>
          </a:prstGeom>
          <a:noFill/>
        </p:spPr>
        <p:txBody>
          <a:bodyPr wrap="none" rtlCol="0">
            <a:spAutoFit/>
          </a:bodyPr>
          <a:lstStyle/>
          <a:p>
            <a:r>
              <a:rPr lang="en-US" sz="2800" b="1" u="sng" dirty="0">
                <a:solidFill>
                  <a:schemeClr val="tx1">
                    <a:lumMod val="60000"/>
                    <a:lumOff val="40000"/>
                  </a:schemeClr>
                </a:solidFill>
              </a:rPr>
              <a:t>Rotary Clubs</a:t>
            </a:r>
            <a:endParaRPr lang="en-US" sz="2800" b="1" u="sng" dirty="0">
              <a:solidFill>
                <a:schemeClr val="tx1">
                  <a:lumMod val="60000"/>
                  <a:lumOff val="40000"/>
                </a:schemeClr>
              </a:solidFill>
              <a:latin typeface="+mn-lt"/>
            </a:endParaRPr>
          </a:p>
          <a:p>
            <a:pPr>
              <a:lnSpc>
                <a:spcPct val="120000"/>
              </a:lnSpc>
            </a:pPr>
            <a:r>
              <a:rPr lang="en-US" sz="2800" b="1" dirty="0">
                <a:solidFill>
                  <a:schemeClr val="tx1">
                    <a:lumMod val="60000"/>
                    <a:lumOff val="40000"/>
                  </a:schemeClr>
                </a:solidFill>
                <a:latin typeface="+mn-lt"/>
              </a:rPr>
              <a:t>Avenues of Service</a:t>
            </a:r>
          </a:p>
          <a:p>
            <a:pPr>
              <a:lnSpc>
                <a:spcPct val="120000"/>
              </a:lnSpc>
            </a:pPr>
            <a:r>
              <a:rPr lang="en-US" sz="2800" dirty="0">
                <a:solidFill>
                  <a:schemeClr val="tx1">
                    <a:lumMod val="60000"/>
                    <a:lumOff val="40000"/>
                  </a:schemeClr>
                </a:solidFill>
                <a:latin typeface="+mn-lt"/>
              </a:rPr>
              <a:t>1. Club Service</a:t>
            </a:r>
          </a:p>
          <a:p>
            <a:pPr>
              <a:lnSpc>
                <a:spcPct val="120000"/>
              </a:lnSpc>
            </a:pPr>
            <a:r>
              <a:rPr lang="en-US" sz="2800" dirty="0">
                <a:solidFill>
                  <a:schemeClr val="tx1">
                    <a:lumMod val="60000"/>
                    <a:lumOff val="40000"/>
                  </a:schemeClr>
                </a:solidFill>
                <a:latin typeface="+mn-lt"/>
              </a:rPr>
              <a:t>2. Community Service</a:t>
            </a:r>
          </a:p>
          <a:p>
            <a:pPr>
              <a:lnSpc>
                <a:spcPct val="120000"/>
              </a:lnSpc>
            </a:pPr>
            <a:r>
              <a:rPr lang="en-US" sz="2800" dirty="0">
                <a:solidFill>
                  <a:schemeClr val="tx1">
                    <a:lumMod val="60000"/>
                    <a:lumOff val="40000"/>
                  </a:schemeClr>
                </a:solidFill>
                <a:latin typeface="+mn-lt"/>
              </a:rPr>
              <a:t>3. International Service</a:t>
            </a:r>
          </a:p>
          <a:p>
            <a:pPr>
              <a:lnSpc>
                <a:spcPct val="120000"/>
              </a:lnSpc>
            </a:pPr>
            <a:r>
              <a:rPr lang="en-US" sz="2800" dirty="0">
                <a:solidFill>
                  <a:schemeClr val="tx1">
                    <a:lumMod val="60000"/>
                    <a:lumOff val="40000"/>
                  </a:schemeClr>
                </a:solidFill>
                <a:latin typeface="+mn-lt"/>
              </a:rPr>
              <a:t>4. Vocational Service</a:t>
            </a:r>
          </a:p>
          <a:p>
            <a:pPr>
              <a:lnSpc>
                <a:spcPct val="120000"/>
              </a:lnSpc>
            </a:pPr>
            <a:r>
              <a:rPr lang="en-US" sz="2800" dirty="0">
                <a:solidFill>
                  <a:schemeClr val="tx1">
                    <a:lumMod val="60000"/>
                    <a:lumOff val="40000"/>
                  </a:schemeClr>
                </a:solidFill>
                <a:latin typeface="+mn-lt"/>
              </a:rPr>
              <a:t>5. Youth Service</a:t>
            </a:r>
          </a:p>
        </p:txBody>
      </p:sp>
      <p:sp>
        <p:nvSpPr>
          <p:cNvPr id="7" name="TextBox 6"/>
          <p:cNvSpPr txBox="1"/>
          <p:nvPr/>
        </p:nvSpPr>
        <p:spPr>
          <a:xfrm>
            <a:off x="4427984" y="1916832"/>
            <a:ext cx="4291910" cy="5090625"/>
          </a:xfrm>
          <a:prstGeom prst="rect">
            <a:avLst/>
          </a:prstGeom>
          <a:noFill/>
        </p:spPr>
        <p:txBody>
          <a:bodyPr wrap="none" rtlCol="0">
            <a:spAutoFit/>
          </a:bodyPr>
          <a:lstStyle/>
          <a:p>
            <a:r>
              <a:rPr lang="en-US" sz="2800" b="1" u="sng" dirty="0">
                <a:solidFill>
                  <a:schemeClr val="tx1">
                    <a:lumMod val="60000"/>
                    <a:lumOff val="40000"/>
                  </a:schemeClr>
                </a:solidFill>
                <a:latin typeface="Bradley Hand ITC" panose="03070402050302030203" pitchFamily="66" charset="0"/>
              </a:rPr>
              <a:t>The Rotary Foundation</a:t>
            </a:r>
          </a:p>
          <a:p>
            <a:pPr>
              <a:lnSpc>
                <a:spcPct val="120000"/>
              </a:lnSpc>
            </a:pPr>
            <a:r>
              <a:rPr lang="en-US" sz="2800" b="1" dirty="0">
                <a:solidFill>
                  <a:schemeClr val="tx1">
                    <a:lumMod val="60000"/>
                    <a:lumOff val="40000"/>
                  </a:schemeClr>
                </a:solidFill>
                <a:latin typeface="+mn-lt"/>
              </a:rPr>
              <a:t>Areas of Focus</a:t>
            </a:r>
          </a:p>
          <a:p>
            <a:pPr>
              <a:lnSpc>
                <a:spcPct val="120000"/>
              </a:lnSpc>
            </a:pPr>
            <a:r>
              <a:rPr lang="en-US" sz="2800" dirty="0">
                <a:solidFill>
                  <a:schemeClr val="tx1">
                    <a:lumMod val="60000"/>
                    <a:lumOff val="40000"/>
                  </a:schemeClr>
                </a:solidFill>
                <a:latin typeface="+mn-lt"/>
              </a:rPr>
              <a:t>1. Promoting Peace</a:t>
            </a:r>
          </a:p>
          <a:p>
            <a:pPr>
              <a:lnSpc>
                <a:spcPct val="120000"/>
              </a:lnSpc>
            </a:pPr>
            <a:r>
              <a:rPr lang="en-US" sz="2800" dirty="0">
                <a:solidFill>
                  <a:schemeClr val="tx1">
                    <a:lumMod val="60000"/>
                    <a:lumOff val="40000"/>
                  </a:schemeClr>
                </a:solidFill>
                <a:latin typeface="+mn-lt"/>
              </a:rPr>
              <a:t>2. Disease Prevention</a:t>
            </a:r>
          </a:p>
          <a:p>
            <a:pPr>
              <a:lnSpc>
                <a:spcPct val="120000"/>
              </a:lnSpc>
            </a:pPr>
            <a:r>
              <a:rPr lang="en-US" sz="2800" dirty="0">
                <a:solidFill>
                  <a:schemeClr val="tx1">
                    <a:lumMod val="60000"/>
                    <a:lumOff val="40000"/>
                  </a:schemeClr>
                </a:solidFill>
                <a:latin typeface="+mn-lt"/>
              </a:rPr>
              <a:t>3. Water &amp; Sanitation</a:t>
            </a:r>
          </a:p>
          <a:p>
            <a:pPr>
              <a:lnSpc>
                <a:spcPct val="120000"/>
              </a:lnSpc>
            </a:pPr>
            <a:r>
              <a:rPr lang="en-US" sz="2800" dirty="0">
                <a:solidFill>
                  <a:schemeClr val="tx1">
                    <a:lumMod val="60000"/>
                    <a:lumOff val="40000"/>
                  </a:schemeClr>
                </a:solidFill>
                <a:latin typeface="+mn-lt"/>
              </a:rPr>
              <a:t>4. Maternal/Child Health</a:t>
            </a:r>
          </a:p>
          <a:p>
            <a:pPr>
              <a:lnSpc>
                <a:spcPct val="120000"/>
              </a:lnSpc>
            </a:pPr>
            <a:r>
              <a:rPr lang="en-US" sz="2800" dirty="0">
                <a:solidFill>
                  <a:schemeClr val="tx1">
                    <a:lumMod val="60000"/>
                    <a:lumOff val="40000"/>
                  </a:schemeClr>
                </a:solidFill>
                <a:latin typeface="+mn-lt"/>
              </a:rPr>
              <a:t>5. Education/Literacy</a:t>
            </a:r>
          </a:p>
          <a:p>
            <a:pPr>
              <a:lnSpc>
                <a:spcPct val="120000"/>
              </a:lnSpc>
            </a:pPr>
            <a:r>
              <a:rPr lang="en-US" sz="2800" dirty="0">
                <a:solidFill>
                  <a:schemeClr val="tx1">
                    <a:lumMod val="60000"/>
                    <a:lumOff val="40000"/>
                  </a:schemeClr>
                </a:solidFill>
                <a:latin typeface="+mn-lt"/>
              </a:rPr>
              <a:t>6. Community Development</a:t>
            </a:r>
          </a:p>
          <a:p>
            <a:pPr>
              <a:lnSpc>
                <a:spcPct val="120000"/>
              </a:lnSpc>
            </a:pPr>
            <a:r>
              <a:rPr lang="en-US" sz="2800" dirty="0"/>
              <a:t>	</a:t>
            </a:r>
          </a:p>
          <a:p>
            <a:pPr>
              <a:lnSpc>
                <a:spcPct val="120000"/>
              </a:lnSpc>
            </a:pPr>
            <a:r>
              <a:rPr lang="en-US" dirty="0"/>
              <a:t> </a:t>
            </a:r>
          </a:p>
        </p:txBody>
      </p:sp>
    </p:spTree>
    <p:extLst>
      <p:ext uri="{BB962C8B-B14F-4D97-AF65-F5344CB8AC3E}">
        <p14:creationId xmlns:p14="http://schemas.microsoft.com/office/powerpoint/2010/main" val="62183983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Guiding Principles of Rotary</a:t>
            </a:r>
          </a:p>
        </p:txBody>
      </p:sp>
      <p:sp>
        <p:nvSpPr>
          <p:cNvPr id="3" name="Content Placeholder 2"/>
          <p:cNvSpPr>
            <a:spLocks noGrp="1"/>
          </p:cNvSpPr>
          <p:nvPr>
            <p:ph idx="1"/>
          </p:nvPr>
        </p:nvSpPr>
        <p:spPr>
          <a:xfrm>
            <a:off x="822959" y="1845734"/>
            <a:ext cx="7543801" cy="4391578"/>
          </a:xfrm>
        </p:spPr>
        <p:txBody>
          <a:bodyPr>
            <a:normAutofit/>
          </a:bodyPr>
          <a:lstStyle/>
          <a:p>
            <a:pPr marL="441632" lvl="5" indent="0" algn="ctr">
              <a:lnSpc>
                <a:spcPct val="110000"/>
              </a:lnSpc>
              <a:spcBef>
                <a:spcPts val="1200"/>
              </a:spcBef>
              <a:spcAft>
                <a:spcPts val="200"/>
              </a:spcAft>
              <a:buSzPct val="100000"/>
              <a:buNone/>
            </a:pPr>
            <a:r>
              <a:rPr lang="en-US" sz="3600" b="1" dirty="0"/>
              <a:t>The Object of Rotary</a:t>
            </a:r>
          </a:p>
          <a:p>
            <a:pPr marL="441632" lvl="5" indent="0">
              <a:lnSpc>
                <a:spcPct val="110000"/>
              </a:lnSpc>
              <a:spcBef>
                <a:spcPts val="1200"/>
              </a:spcBef>
              <a:spcAft>
                <a:spcPts val="200"/>
              </a:spcAft>
              <a:buSzPct val="100000"/>
              <a:buNone/>
            </a:pPr>
            <a:r>
              <a:rPr lang="en-US" sz="3600" dirty="0"/>
              <a:t>Is to encourage and foster the ideal of service as a basis of worthy enterprise and, in particular, to encourage and foster</a:t>
            </a:r>
            <a:r>
              <a:rPr lang="en-US" sz="3600" b="1" dirty="0"/>
              <a:t>:</a:t>
            </a:r>
          </a:p>
        </p:txBody>
      </p:sp>
    </p:spTree>
    <p:extLst>
      <p:ext uri="{BB962C8B-B14F-4D97-AF65-F5344CB8AC3E}">
        <p14:creationId xmlns:p14="http://schemas.microsoft.com/office/powerpoint/2010/main" val="118039919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Guiding Principles of Rotary</a:t>
            </a:r>
          </a:p>
        </p:txBody>
      </p:sp>
      <p:sp>
        <p:nvSpPr>
          <p:cNvPr id="7" name="Content Placeholder 2"/>
          <p:cNvSpPr txBox="1">
            <a:spLocks noGrp="1"/>
          </p:cNvSpPr>
          <p:nvPr>
            <p:ph idx="1"/>
          </p:nvPr>
        </p:nvSpPr>
        <p:spPr bwMode="auto">
          <a:xfrm>
            <a:off x="480060" y="1844824"/>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ea typeface="+mn-ea"/>
                <a:cs typeface="+mn-cs"/>
              </a:defRPr>
            </a:lvl2pPr>
            <a:lvl3pPr marL="1143000" indent="-228600" algn="l" rtl="0" eaLnBrk="0" fontAlgn="base" hangingPunct="0">
              <a:spcBef>
                <a:spcPct val="20000"/>
              </a:spcBef>
              <a:spcAft>
                <a:spcPct val="0"/>
              </a:spcAft>
              <a:buChar char="•"/>
              <a:defRPr sz="2400">
                <a:solidFill>
                  <a:srgbClr val="FFFFFF"/>
                </a:solidFill>
                <a:latin typeface="+mn-lt"/>
                <a:ea typeface="+mn-ea"/>
                <a:cs typeface="+mn-cs"/>
              </a:defRPr>
            </a:lvl3pPr>
            <a:lvl4pPr marL="1600200" indent="-228600" algn="l" rtl="0" eaLnBrk="0" fontAlgn="base" hangingPunct="0">
              <a:spcBef>
                <a:spcPct val="20000"/>
              </a:spcBef>
              <a:spcAft>
                <a:spcPct val="0"/>
              </a:spcAft>
              <a:buChar char="–"/>
              <a:defRPr sz="2000">
                <a:solidFill>
                  <a:srgbClr val="FFFFFF"/>
                </a:solidFill>
                <a:latin typeface="+mn-lt"/>
                <a:ea typeface="+mn-ea"/>
                <a:cs typeface="+mn-cs"/>
              </a:defRPr>
            </a:lvl4pPr>
            <a:lvl5pPr marL="2057400" indent="-228600" algn="l" rtl="0" eaLnBrk="0" fontAlgn="base" hangingPunct="0">
              <a:spcBef>
                <a:spcPct val="20000"/>
              </a:spcBef>
              <a:spcAft>
                <a:spcPct val="0"/>
              </a:spcAft>
              <a:buChar char="»"/>
              <a:defRPr sz="2000">
                <a:solidFill>
                  <a:srgbClr val="FFFFFF"/>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441632" lvl="5" indent="0" algn="ctr">
              <a:lnSpc>
                <a:spcPct val="110000"/>
              </a:lnSpc>
              <a:spcBef>
                <a:spcPts val="1200"/>
              </a:spcBef>
              <a:spcAft>
                <a:spcPts val="200"/>
              </a:spcAft>
              <a:buSzPct val="100000"/>
              <a:buNone/>
            </a:pPr>
            <a:r>
              <a:rPr lang="en-US" sz="3200" b="1" dirty="0">
                <a:solidFill>
                  <a:srgbClr val="0070C0"/>
                </a:solidFill>
              </a:rPr>
              <a:t>The Object of Rotary</a:t>
            </a:r>
          </a:p>
          <a:p>
            <a:pPr marL="441632" lvl="5" indent="0">
              <a:lnSpc>
                <a:spcPct val="110000"/>
              </a:lnSpc>
              <a:spcBef>
                <a:spcPts val="1200"/>
              </a:spcBef>
              <a:spcAft>
                <a:spcPts val="200"/>
              </a:spcAft>
              <a:buSzPct val="100000"/>
              <a:buNone/>
            </a:pPr>
            <a:r>
              <a:rPr lang="en-US" sz="3100" dirty="0">
                <a:solidFill>
                  <a:schemeClr val="tx1">
                    <a:lumMod val="75000"/>
                    <a:lumOff val="25000"/>
                  </a:schemeClr>
                </a:solidFill>
              </a:rPr>
              <a:t>First. The development of </a:t>
            </a:r>
            <a:r>
              <a:rPr lang="en-US" sz="3100" u="sng" dirty="0">
                <a:solidFill>
                  <a:schemeClr val="tx1">
                    <a:lumMod val="75000"/>
                    <a:lumOff val="25000"/>
                  </a:schemeClr>
                </a:solidFill>
              </a:rPr>
              <a:t>acquaintance</a:t>
            </a:r>
            <a:r>
              <a:rPr lang="en-US" sz="3100" dirty="0">
                <a:solidFill>
                  <a:schemeClr val="tx1">
                    <a:lumMod val="75000"/>
                    <a:lumOff val="25000"/>
                  </a:schemeClr>
                </a:solidFill>
              </a:rPr>
              <a:t> as an opportunity for service.</a:t>
            </a:r>
          </a:p>
          <a:p>
            <a:pPr marL="441632" lvl="5" indent="0">
              <a:lnSpc>
                <a:spcPct val="110000"/>
              </a:lnSpc>
              <a:spcBef>
                <a:spcPts val="1200"/>
              </a:spcBef>
              <a:spcAft>
                <a:spcPts val="200"/>
              </a:spcAft>
              <a:buSzPct val="100000"/>
              <a:buNone/>
            </a:pPr>
            <a:r>
              <a:rPr lang="en-US" sz="3100" dirty="0">
                <a:solidFill>
                  <a:schemeClr val="tx1">
                    <a:lumMod val="75000"/>
                    <a:lumOff val="25000"/>
                  </a:schemeClr>
                </a:solidFill>
              </a:rPr>
              <a:t>Second. </a:t>
            </a:r>
            <a:r>
              <a:rPr lang="en-US" sz="3100" u="sng" dirty="0">
                <a:solidFill>
                  <a:schemeClr val="tx1">
                    <a:lumMod val="75000"/>
                    <a:lumOff val="25000"/>
                  </a:schemeClr>
                </a:solidFill>
              </a:rPr>
              <a:t>High ethical standards </a:t>
            </a:r>
            <a:r>
              <a:rPr lang="en-US" sz="3100" dirty="0">
                <a:solidFill>
                  <a:schemeClr val="tx1">
                    <a:lumMod val="75000"/>
                    <a:lumOff val="25000"/>
                  </a:schemeClr>
                </a:solidFill>
              </a:rPr>
              <a:t>in business and professions, the recognition of the worthiness  of all useful occupations as an opportunity  to serve society.</a:t>
            </a:r>
          </a:p>
        </p:txBody>
      </p:sp>
    </p:spTree>
    <p:extLst>
      <p:ext uri="{BB962C8B-B14F-4D97-AF65-F5344CB8AC3E}">
        <p14:creationId xmlns:p14="http://schemas.microsoft.com/office/powerpoint/2010/main" val="362572801"/>
      </p:ext>
    </p:extLst>
  </p:cSld>
  <p:clrMapOvr>
    <a:masterClrMapping/>
  </p:clrMapOvr>
  <p:transition spd="slow">
    <p:wipe/>
  </p:transition>
</p:sld>
</file>

<file path=ppt/theme/theme1.xml><?xml version="1.0" encoding="utf-8"?>
<a:theme xmlns:a="http://schemas.openxmlformats.org/drawingml/2006/main" name="Rotary">
  <a:themeElements>
    <a:clrScheme name="Custom 5">
      <a:dk1>
        <a:srgbClr val="00246C"/>
      </a:dk1>
      <a:lt1>
        <a:sysClr val="window" lastClr="FFFFFF"/>
      </a:lt1>
      <a:dk2>
        <a:srgbClr val="637052"/>
      </a:dk2>
      <a:lt2>
        <a:srgbClr val="00246C"/>
      </a:lt2>
      <a:accent1>
        <a:srgbClr val="FEBD11"/>
      </a:accent1>
      <a:accent2>
        <a:srgbClr val="00246C"/>
      </a:accent2>
      <a:accent3>
        <a:srgbClr val="865640"/>
      </a:accent3>
      <a:accent4>
        <a:srgbClr val="9B8357"/>
      </a:accent4>
      <a:accent5>
        <a:srgbClr val="C2BC80"/>
      </a:accent5>
      <a:accent6>
        <a:srgbClr val="94A088"/>
      </a:accent6>
      <a:hlink>
        <a:srgbClr val="00246C"/>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otary" id="{F7AF385D-54F4-4524-A616-BD7FA7AECE2B}" vid="{2B55BC77-AB1A-4973-87A8-E409D7E9D16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25996</TotalTime>
  <Words>2251</Words>
  <Application>Microsoft Office PowerPoint</Application>
  <PresentationFormat>On-screen Show (4:3)</PresentationFormat>
  <Paragraphs>262</Paragraphs>
  <Slides>32</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32</vt:i4>
      </vt:variant>
    </vt:vector>
  </HeadingPairs>
  <TitlesOfParts>
    <vt:vector size="43" baseType="lpstr">
      <vt:lpstr>Arial</vt:lpstr>
      <vt:lpstr>Arial Narrow</vt:lpstr>
      <vt:lpstr>Bradley Hand ITC</vt:lpstr>
      <vt:lpstr>Calibri</vt:lpstr>
      <vt:lpstr>Calibri Light</vt:lpstr>
      <vt:lpstr>Wingdings</vt:lpstr>
      <vt:lpstr>Rotary</vt:lpstr>
      <vt:lpstr>Acrobat Document</vt:lpstr>
      <vt:lpstr>Worksheet</vt:lpstr>
      <vt:lpstr>Presentation</vt:lpstr>
      <vt:lpstr>Document</vt:lpstr>
      <vt:lpstr>Rotary 101 by  Bill Downes (PDG 2016-2017)</vt:lpstr>
      <vt:lpstr>Why Rotary Needs You</vt:lpstr>
      <vt:lpstr>PowerPoint Presentation</vt:lpstr>
      <vt:lpstr>Guiding Principles of Rotary</vt:lpstr>
      <vt:lpstr>Guiding Principles of Rotary</vt:lpstr>
      <vt:lpstr>Guiding Principles of Rotary</vt:lpstr>
      <vt:lpstr>Guiding Principles of Rotary</vt:lpstr>
      <vt:lpstr>Guiding Principles of Rotary</vt:lpstr>
      <vt:lpstr>Guiding Principles of Rotary</vt:lpstr>
      <vt:lpstr>Guiding Principles of Rotary</vt:lpstr>
      <vt:lpstr>4th Object of Rotary</vt:lpstr>
      <vt:lpstr>4th Object of Rotary</vt:lpstr>
      <vt:lpstr>4th Object of Rotary</vt:lpstr>
      <vt:lpstr>4th Object of Rotary</vt:lpstr>
      <vt:lpstr>PowerPoint Presentation</vt:lpstr>
      <vt:lpstr>PowerPoint Presentation</vt:lpstr>
      <vt:lpstr>Mountain Foothills RC Projects</vt:lpstr>
      <vt:lpstr>PowerPoint Presentation</vt:lpstr>
      <vt:lpstr>PowerPoint Presentation</vt:lpstr>
      <vt:lpstr>PowerPoint Presentation</vt:lpstr>
      <vt:lpstr>PowerPoint Presentation</vt:lpstr>
      <vt:lpstr>PowerPoint Presentation</vt:lpstr>
      <vt:lpstr>PowerPoint Presentation</vt:lpstr>
      <vt:lpstr>Structure of Rotary</vt:lpstr>
      <vt:lpstr>The Rotary Foundation (TRF)</vt:lpstr>
      <vt:lpstr>PowerPoint Presentation</vt:lpstr>
      <vt:lpstr>The Rotary Foundation</vt:lpstr>
      <vt:lpstr>Signature Project</vt:lpstr>
      <vt:lpstr>Rotary Websites</vt:lpstr>
      <vt:lpstr>Rotary Leadership Institute</vt:lpstr>
      <vt:lpstr>The Future of Rotary</vt:lpstr>
      <vt:lpstr>2018 – 2019 Rotary Theme</vt:lpstr>
    </vt:vector>
  </TitlesOfParts>
  <Company>Osborn School District #8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101</dc:title>
  <dc:creator>wbasnett</dc:creator>
  <cp:lastModifiedBy>William A. (Bill) Downes, CCIM</cp:lastModifiedBy>
  <cp:revision>451</cp:revision>
  <cp:lastPrinted>2018-08-31T20:59:20Z</cp:lastPrinted>
  <dcterms:created xsi:type="dcterms:W3CDTF">2007-10-10T16:03:53Z</dcterms:created>
  <dcterms:modified xsi:type="dcterms:W3CDTF">2019-02-13T19:04:33Z</dcterms:modified>
  <cp:contentStatus/>
</cp:coreProperties>
</file>